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26" r:id="rId4"/>
    <p:sldId id="527" r:id="rId5"/>
    <p:sldId id="520" r:id="rId6"/>
    <p:sldId id="524" r:id="rId7"/>
    <p:sldId id="525" r:id="rId8"/>
    <p:sldId id="518" r:id="rId9"/>
    <p:sldId id="519" r:id="rId10"/>
    <p:sldId id="523" r:id="rId11"/>
    <p:sldId id="521" r:id="rId12"/>
    <p:sldId id="516"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81" d="100"/>
          <a:sy n="81" d="100"/>
        </p:scale>
        <p:origin x="98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4T14:47:53.512"/>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23047 14769 0,'0'-27'16,"0"1"-16,0 0 16,0 0-1,-26 0-15,0 26 0,0 0 16,-1-26-16,1 26 15,0 0-15,0 26 0,-27 0 16,1 26 0,0-26-16,25 1 0,1-1 15,0 0-15,26 26 0,0-25 16,0-1-16,0 0 0,26 0 16,27 27-16,-27-53 15,26 26-15,-26 0 16,27-26-16,-27 26 0,26-26 15,1 0-15,-27 0 0,0-26 16,0 26-16</inkml:trace>
  <inkml:trace contextRef="#ctx0" brushRef="#br0" timeOffset="546">23361 14716 0,'0'26'47,"0"1"-47,-26-1 15,26 0 1,0 0-16,0 0 0,0 1 15,0-1-15,0 0 16,0 0-16,0 0 0,26 1 16,0 51-1,1-78-15,-27-26 16</inkml:trace>
  <inkml:trace contextRef="#ctx0" brushRef="#br0" timeOffset="701">23257 14507 0,'-27'-26'0,"1"-1"15,26 54 1,0-1 0,26-26-1,1 26-15</inkml:trace>
  <inkml:trace contextRef="#ctx0" brushRef="#br0" timeOffset="1320">23911 14900 0,'26'0'15,"1"-27"17,-27 1-32,26 26 15,-26-26-15,0 0 16,-26 26 0,26-26-16,-27 26 0,-25 0 15,26 0-15,-27 26 0,27-26 16,-26 26-16,0 0 15,25 0-15,1 1 0,26-1 16,-26 0-16,26 0 16,0 0-16,26 1 0,0-1 15,-26 0-15,27-26 0,25 26 16,-26-26-16,0 0 16,0 0-16,1-26 0,-1 0 15,0 0 1,-26-1-16,26-25 0,-26 26 15,26-27-15,-26 1 0,27 0 16,-27-1-16,0 1 16,26 0-16,-26-79 15,0 78-15,26 1 16,-26 26-16,0 0 0,0-1 16,-26 27-16,26 27 15,-26-1-15,26 26 16,0-26-16,-27 27 0,27 25 15,0-25-15,0 25 16,0-26-16,0 27 0,0-27 16,0 27-16,27-27 0,-27 1 15,26-1-15,-26 0 16,26 1-16,-26-27 0,26 0 16,-26 0-16,26 1 15</inkml:trace>
  <inkml:trace contextRef="#ctx0" brushRef="#br0" timeOffset="517365">29489 2069 0,'0'-27'0,"26"27"16,0-26-16,0 26 15,0-26 1,-52 26 31,0 0-32,0 0-15,0 0 0,-27 26 16,27-26-16,-26 26 0,26 1 16,-1-1-16,1 26 0,-26 1 15,26-27-15,26 26 16,-26 27-16,-1-27 0,27 0 16,0 1-16,0 25 15,0-25-15,27-1 0,25 53 16,0-53-16,27-26 15,-27 1-15,27 25 16,25-52-16,-25 26 0,26-26 16,0 0-16,-27 0 15,27-26-15,0 0 0,-27 0 16,1-1-16,-1-25 0,27-53 16,-79 53-1,0 0-15,-26-1 0,0-25 16,0-1-16,-26 27 0,0-1 15,-26-25-15,25 25 16,-25 1-16,0 0 0,-79-27 16,52 27-1,-26-1-15,27 53 16,26-26-16,-1 26 0,1 0 16,26 0-16,-1 0 15,1 26-15,0-26 0,26 27 16,-26-1-16,26 0 15,0 0-15</inkml:trace>
  <inkml:trace contextRef="#ctx0" brushRef="#br0" timeOffset="518492">29672 3090 0,'-26'0'16,"0"0"-1,26-26-15,0 52 63,-27 0-32,27 0-31,-26-26 0,0 53 16,0-27-16,26 0 0,-26 26 15,0 1-15,-1-27 16,27 26-16,-26 1 0,26-27 16,-26 26-16,0-26 0,26 27 15,-26-27-15,26 0 16,-27 0-16,1 1 16,26-1-16,-26-26 15,26 26-15,26-26 63,0 0-48,1 0-15,25 0 16,0 0-16,1 0 0,25 0 16,1 0-16,-1 0 15,1 0-15,26 0 0,-27 0 16,27 0-16,26 0 15,-53 0 1,-51 0-16,25 0 0,-26 0 16,0 0-16,1 0 0,-27-26 15,0 0 63,-27-1-46,27 1-32,-26 26 15,26-26-15,0 0 0,-26-27 16,26 27-16,-26 0 16,0-52-1,-1 25-15,27 27 0,-26-26 16,0 25-16,26-25 0,-26 26 15,0 0-15,26-27 0,-26 27 16,26 0-16,-27 0 16,27 0-16,-26-27 15,26 27 1,0 52 62</inkml:trace>
  <inkml:trace contextRef="#ctx0" brushRef="#br0" timeOffset="523535">31138 3221 0,'0'-26'31,"-26"26"-15,26 26-16,0 0 16,0 0-16,-26 27 15,26-27-15,0 0 0,0 26 16,0-25-16,0 25 15,0-26-15,0 26 0,0-25 16,0-1-16,-26 0 0,26 0 16,0 0-16,0 1 15</inkml:trace>
  <inkml:trace contextRef="#ctx0" brushRef="#br0" timeOffset="523793">31453 3483 0,'0'-26'0,"0"-1"31,26 27-15,0 0-1,0 0-15,0 0 16,1 0-16,-1 0 16,0-26-16,0 26 0,0 0 15,-26-26 1</inkml:trace>
  <inkml:trace contextRef="#ctx0" brushRef="#br0" timeOffset="523967">31557 3247 0,'-26'0'0,"26"26"47,0 0-31,0 1 0,0-1-16,0 0 0,0 26 15,0 1-15,0 25 16,0-25-16</inkml:trace>
  <inkml:trace contextRef="#ctx0" brushRef="#br0" timeOffset="526652">28756 786 0,'0'-27'15,"0"1"1,0 52 46,0 1-62,0-1 16,0 0-16,0 0 16,0 0-16,0 27 0,0-27 15,-27 0-15,27 26 0,0-25 16,0 25-16,-26-26 15,26 0-15,0 1 0,-26-1 16,26 0-16,0 0 16,-26-26-1,26-26 1,26 0-16,-26 0 16,26-1-16,-26-25 0,26 0 15,1-27-15,-1-52 16,0 79-16,0-1 15,-26 1-15,26 0 0,-26 25 16,26 1-16,-26 0 16,27 26-16,-1 0 15,-26 26 1,26 0-16,0 53 16,0-53-16,1 27 0,-27-1 15,26 0-15,0-25 16,-26 25-16,26 0 0,-26-26 15,0 27-15,26-27 0,-26 26 16,0-25-16,0-1 16,27 0-16</inkml:trace>
  <inkml:trace contextRef="#ctx0" brushRef="#br0" timeOffset="526873">28756 1047 0,'-27'0'0,"1"0"16,52-26-1,1 26 1,-1-26-16,0 26 16,26-26-16,-26 26 15,27 0-15,-27-26 0,0 26 16,0 0-16,1 0 0,-1 0 15</inkml:trace>
  <inkml:trace contextRef="#ctx0" brushRef="#br0" timeOffset="528547">29279 890 0,'0'27'16,"0"-1"0,0 0 15,0 0-15,26 0-16,-26 0 0,0 1 15,0-1-15,27 0 0,-27 0 16,26 0-16,-26 1 15,26-27-15,0 26 16,0-26 0,1-26-16,-1-1 15,0 1 1,-26 0-16,0 0 16,26 0-16,-26-1 15,0 1-15,26 0 0,-26 0 16,0 0-16,0 0 15,-26 26 17</inkml:trace>
  <inkml:trace contextRef="#ctx0" brushRef="#br0" timeOffset="529597">29698 864 0,'-26'0'0,"26"26"62,26-26-62,-26 27 16,26-1-16,1 0 16,-27 0-16,26 0 15,-26 0-15,0 1 16,0-1 0,0-52 30,0-1-30,26 1 0,-26 0-16,0 0 15,26 0 1,-26 0 0,0-1-1,0 1 32,0 52 94,0-52 62,26 26-172,-26-26-15,27 26-1,-1 0 17,0 0-1,-26 26-16,0 0-15,26-26 16,-26 27-16,0-1 16,0 0-16,26 0 0,-26 0 15,0 0-15,0 1 0,26-1 16,-26 0 0,0 0-16,27-26 0</inkml:trace>
  <inkml:trace contextRef="#ctx0" brushRef="#br0" timeOffset="531211">29934 890 0,'-26'0'16,"52"0"30,0 27-14,0-1-17,-26 0 1,26-26 0,-26 26-16,27 0 0,-27 0 15,26 1-15,-26-1 16,0 0-1,0-52 48,0 0-47,0-1-16,0 1 15,0-26-15,0 26 16,26 0-16,-26-27 0,26 27 15,0-26-15,1 25 0,-27 1 16,26 26-16,0-26 16,0 26-16,-26 26 47</inkml:trace>
  <inkml:trace contextRef="#ctx0" brushRef="#br0" timeOffset="531716">30379 812 0,'0'-26'0,"-26"26"0,52 26 47,-26 0-32,0 0 1,26-26-16,-26 26 15,0 1-15,26-1 0,-26 26 16,0-26-16,27 0 0,-27 1 16,0-1-1,0-52 17,0-1-32,26 27 15,-26-26-15,0-26 16,26 26-16,-26 0 0,26-27 15,-26 27-15,26 0 0,1 0 16,-27-1-16,26 27 0,0 0 16,0 27-1,-26-1-15,26-26 16,-26 52 0,26 1-16,-26-27 0,0 0 15,0 0-15,0 0 0,27-26 16</inkml:trace>
  <inkml:trace contextRef="#ctx0" brushRef="#br0" timeOffset="532167">31060 838 0,'0'-26'31,"0"0"-16,0-1 1,-26 27-16,26-26 16,-27 26-16,1 0 15,0 0 1,0 0-16,0 26 0,0-26 16,26 27-16,-27-1 0,27 0 15,0 0-15,-26 0 16,26 1-16,0-1 0,26 0 15,-26 0-15,27-26 16,-1 26-16,0-26 16,0 0-16,0 0 0,-26-26 15,26 26-15,1-26 16,-27 0-16,26 0 0,-26-27 16,26 27-16,-26 0 15,0 0-15,26-1 0,-26 54 47,26-27-47,-26 52 16,0-26-16,27-26 0,-27 26 15,0 1-15,26-27 16</inkml:trace>
  <inkml:trace contextRef="#ctx0" brushRef="#br0" timeOffset="532627">31296 524 0,'0'-53'0,"0"27"15,-27 0-15,27 0 0,0 0 16,0 52 15,0 0-31,0 0 0,27 27 16,-27-27-16,0 26 15,0 0-15,0 1 0,26-1 16,-26 1-16,0-1 0,0 0 16,0-25-16,0-1 15,0 0-15,0 0 0,0 0 16,0-52 0,0 0-1,0 0 1,26-27-16,-26 27 0,26 0 15,-26-26-15,26 25 0,0 1 16,1 0 0,-1 26-16,0 0 0,0 26 15,0 0-15,1 1 16,-1-27-16,26 52 16,-52-26-16,26 0 0,-52 1 15,0-27 1,0 0-16,0 0 0,-27 0 15,1 0-15,-1 0 0,1-27 16,0 27-16</inkml:trace>
  <inkml:trace contextRef="#ctx0" brushRef="#br0" timeOffset="533419">32317 681 0,'0'-26'16,"0"-1"-1,26 1 1,-26 0 0,-26 26-1,0-26-15,-1 26 16,1 0-16,-26 26 15,26 0-15,-27-26 16,1 26-16,26 1 0,-27 25 0,27-26 16,26 0-16,-26 1 15,26-1-15,0 0 0,26 0 16,0 0-16,1 1 16,-1-27-16,26 26 0,-26-26 15,27 0-15,-1 0 0,-26 0 16,27-26-16,-27-1 15,0 1-15,0 0 0,0-26 16,-26 25-16,0-25 16,0-27-16,0 27 0,0 0 15,-26-27-15,26 27 16,-26 26-16,26-27 0,0 27 16,0 0-16,0 52 15,26 26 1,-26-25-16,26 25 15,-26 0-15,27 1 0,-27-1 16,26 27-16,-26-27 16,26 0-16,-26 1 0,26-27 15,-26 26-15,26-25 16,-26-1-16</inkml:trace>
  <inkml:trace contextRef="#ctx0" brushRef="#br0" timeOffset="533922">32998 576 0,'0'-26'16,"-27"26"-1,27-26-15,-26 0 16,0 26-16,0 0 15,0 26-15,-1-26 16,1 26-16,0-26 16,0 26-16,0 0 15,26 0-15,-26 1 0,26-1 16,0 0-16,0 0 0,26 0 16,0 1-1,-26-1-15,26-26 0,0 26 16,0-26-16,1 0 0,-1 0 15,0 0 1,0-26-16,-26 0 0,26-1 16,-26 1-16,0 0 15,0 0-15,27-27 0,-27 27 16,0 0-16,0-52 16,0 51-1,0 54 1,0-1-16,26 0 15,-26 0-15,26 0 0,-26 27 16,26-1-16,0 0 16,1-25-16,-27 25 0,26-26 15,0 27-15,0-27 0,0-26 16,0 26-16</inkml:trace>
  <inkml:trace contextRef="#ctx0" brushRef="#br0" timeOffset="576035">29384 4635 0,'-26'26'0,"26"0"47,0 0-47,0 1 0,-26-1 16,26 0-16,-27 26 15,1 1-15,26-1 0,-26-26 16,26 79 0,-26-53-16,26 1 0,0-27 15,0 0-15,0 0 0,0-52 32,0-26-17,0-1-15,0-25 16,0 25-16,0-25 0,0-1 15,0 1-15,0 25 0,0-25 16,0 25-16,0 1 16,0 0-16,0 26 0,0-27 15,26 53-15,0-26 16,27 0-16,-27 26 16,26 0-16,1 0 0,-1 0 15,26 0-15,-25 0 16,-1 26-16,1-26 0,-1 26 15,-26 0-15,0 1 16,-26-1-16,0 0 0,0 26 16,-26-26-16,0 1 15,-53-1-15,27 0 16,0 0-16,25-26 0,-25 26 16,26-26-16,0 27 15,0-27-15,-1 0 0,27 26 16,27-26 15,-1 0-31,0 26 0,26-26 16,1 0-16,-27 26 0,26 0 15,1-26-15,-1 27 16,-26-1-16,0 0 0,1 26 16,-27-26-16,0 1 15,-27 51 1,1-52-16,0 1 0,-26-27 0,-1 26 15,1-26-15,26 0 16,-79-26-16,79-1 16,0 1-16,-1 26 15,27-26-15,-26 0 0</inkml:trace>
  <inkml:trace contextRef="#ctx0" brushRef="#br0" timeOffset="576564">30170 4504 0,'0'-26'0,"0"52"46,0 0-46,0 26 16,0-25-16,0-1 16,0 26-16,0-26 0,-27 27 15,27-27-15,-26 26 0,26-25 16,-26 25-16,26-26 16,-26-26-16,26 26 0,0 0 15,-26-26-15,26-26 31,0 0-31,26-26 16,-26 26-16,26-27 0,0 1 16,-26-27-16,26 27 0,1-1 15,-1 1-15,0 0 0,-26 26 16,26-1-16,0 1 16,0 52-16,1 1 15,-1 25 1,-26-26-16,26 26 0,0-25 15,0 25-15,1 0 16,-27-25-16,26 25 0,0-26 16,-26 27-1,26-1-15,0 0 0,-26-26 16,0 1-16,0-1 0,0 0 16</inkml:trace>
  <inkml:trace contextRef="#ctx0" brushRef="#br0" timeOffset="576768">30248 4713 0,'-26'0'16,"-26"-26"-16,78 26 31,0 0-15,0 0-1,26 0-15,1 0 0,-1 0 16,1 0-16,-1 0 16,0 0-16,1-26 0</inkml:trace>
  <inkml:trace contextRef="#ctx0" brushRef="#br0" timeOffset="577260">31322 4478 0,'26'0'16,"-26"-26"-16,26-1 15,-26 1-15,0 0 16,-26 0-1,0 26-15,0-26 0,-1 26 16,-25-27-16,26 27 0,-27 0 16,1 0-16,0 0 15,25 27-15,-25-27 0,26 26 16,0-26-16,0 26 16,26 0-16,0 0 0,0 1 15,0-1-15,26 0 16,0 0-16,26 0 0,-26 0 15,27 1-15,-1-1 0,1 0 16,-1 0-16,-26 0 16,27 1-16,-27-1 0,0-26 15,-26 26-15,26 0 16,-26 0-16,-26-26 16,0 27-16,0-27 0,-1 26 15,-25-26-15,26 0 16,-27 0-16,1 0 0,0 0 15,-1 0-15,1-26 16,0-1-16,-1 1 0,1 0 16</inkml:trace>
  <inkml:trace contextRef="#ctx0" brushRef="#br0" timeOffset="-6858">16239 15476 0,'26'-27'16,"0"27"-1,-26-26 1,26 26-16,1 0 16,-1 0-16,0 0 0,0 26 15,0 1-15,1-1 16,-1 0-16,0 79 15,-26-53-15,0-26 0,0 27 16,26-1-16,-26-26 16,0 0-16,-26-26 15,26-26 1,-26-26-16,26 26 16,0-105-1,0 105-15,26-27 16,-26 27-16,26 0 0,-26 0 15,26-1-15,0 27 16,-26-26-16,27 26 0,-1 0 16</inkml:trace>
  <inkml:trace contextRef="#ctx0" brushRef="#br0" timeOffset="-6440">16763 15502 0,'-27'26'0,"27"0"31,0 0-15,27-26 0,-27 27-16,26-27 15,0 0-15,0 26 16,0-26-16,0-26 15,1 26-15,-27-27 16,26 27-16,-26-26 16,0 0-16,26 26 0,-26-26 15,0 0-15,0-1 0,-26 1 16,0 0-16,26 0 16,-27 26-16,1-26 0,-26 26 15,26 0-15,0 26 16,-1 0-16,27 0 15,-26 53 1,26-53-16,26 0 16,1 27-16,-27-27 0,26 0 15,0 0-15,0 0 0,0 1 16,27-27-16,-27 0 16</inkml:trace>
  <inkml:trace contextRef="#ctx0" brushRef="#br0" timeOffset="-6060">17365 15423 0,'0'-26'0,"26"0"0,-26 0 16,-26 0-1,0 26 1,-1-27-16,-25 27 0,26 0 15,0 0-15,0 0 16,-1 27-16,1-27 0,26 26 16,-26 0-16,26 0 15,0 0-15,26 0 16,0 1-16,-26-1 0,27 0 16,-1 0-16,0 0 15,26-26-15,-26 27 0,1-1 16,-1 0-16,0-26 0,-26 26 15,0 0 1,-26-26-16,0 0 0,-1 0 16,-25 0-16,0 27 15,-1-27-15,27 0 0,-26 0 16,26-27-16,26 1 16</inkml:trace>
  <inkml:trace contextRef="#ctx0" brushRef="#br0" timeOffset="-5628">17574 15502 0,'26'0'15,"1"0"1,-1 0-1,0 0-15,0 0 16,0 0 0,1 0-16,-1 0 15,-26-26-15,26 26 16,-26-27 0,0 1-1,0 0 1,0-26-1,-26 52-15,0-26 0,-1-1 16,1 27-16,0 0 16,-26 27-16,25-27 0,1 26 15,0 0-15,0 0 16,26 53-16,0-27 16,26-26-16,0 27 0,27-27 15,-27 26-15,26-26 16,-26 1-16,27-1 0,-1 0 15,-26-26-15,1 0 0,-1-26 16</inkml:trace>
  <inkml:trace contextRef="#ctx0" brushRef="#br0" timeOffset="-5309">18019 15031 0,'0'-27'0,"-26"1"15,26 0-15,0 0 16,-26 0-16,26 52 31,0 0-15,26 0-16,-26 0 0,26 27 16,-26-27-16,27 26 15,-27 1-15,0-27 0,26 26 16,-26 1-16,0-27 0,0 26 15,26-26-15,-26 27 16,0-27-16,26 0 0,0 0 16,-26 0-16,27 1 15,-1-27-15,0 26 0,0-26 16,-26-26 0,0-1-16</inkml:trace>
  <inkml:trace contextRef="#ctx0" brushRef="#br0" timeOffset="-5118">17915 15240 0,'-53'-26'0,"27"26"0,0-26 16,78 26 15,-25 0-31,25 0 0,0 0 16,1 0-16,-1 0 15,27 0-15,-27 0 0,-26 0 16,0 0-16</inkml:trace>
  <inkml:trace contextRef="#ctx0" brushRef="#br0" timeOffset="-3005">18805 15292 0,'-26'0'0,"26"-26"31,26 26-15,0 0-16,0 0 16,27 0-16,-27 0 15,0 0-15,27 0 0,-27 0 16,26 0-16,-26 0 15,0 0-15,1-26 16</inkml:trace>
  <inkml:trace contextRef="#ctx0" brushRef="#br0" timeOffset="-2623">19329 15292 0,'0'-26'0,"-26"26"16,52 0-1,0 0 1,0 0-16,0 0 16,0 0-16,1 0 15,-1 0 1,0 0-16,0 0 31</inkml:trace>
  <inkml:trace contextRef="#ctx0" brushRef="#br0" timeOffset="-2069">19774 14821 0,'0'-26'15,"-26"26"16,26 26-15,0 0-16,0 0 16,0 1-16,0-1 0,0 26 0,0-26 15,0 27-15,26-1 16,-26 0-16,0 1 0,0-1 16,0-26-16,0 27 15,0-27-15,0 0 0,0 0 16,0 0-16,0 1 15,0-54 1,0 1 0,26 0-1,-26 0 1,0 0-16,26-27 0,0 27 16,-26 0-16,27 0 0,-1 0 15,0 26-15,0 0 0,0 0 16,1 26-1,-1 0-15,-26 0 0,0 0 16,0 1-16,0-1 16,0 26-16,0-26 0,26 0 15,-26 1-15,0-1 16</inkml:trace>
  <inkml:trace contextRef="#ctx0" brushRef="#br0" timeOffset="-1614">20481 15266 0,'0'-26'16,"0"0"-16,0 0 15,0-1-15,0 1 16,0 0-16,0 0 15,-26 26-15,26-26 0,-26 26 16,-1 0-16,1 0 16,0 0-16,0 26 0,0 0 15,-1 0-15,1 0 16,0 1-16,0-1 0,0 0 16,26 0-16,0 0 0,0 1 15,0-1-15,0 0 16,26-26-16,0 26 0,0-26 15,53 0 1,-53 0-16,0 0 0,0-26 16,-26 0-16,27 26 0,-1-26 15,-26-1-15,0 1 16,26 26-16,-26-26 16,0 52-1,0 0-15,0 1 16,-26-1-16,26 0 15,0 0-15,0 0 16,0 0-16,26-26 0,0 27 16</inkml:trace>
  <inkml:trace contextRef="#ctx0" brushRef="#br0" timeOffset="-1250">20612 15135 0,'0'-26'16,"0"0"-16,0 0 16,26 26-16,0 0 15,0 0-15,1 26 16,-27 0-16,26 0 0,0 0 16,-26 1-16,26-1 15,-26 0-15,0 0 0,0 0 16,0 1-16,0-1 15,0 0-15,0-52 32,-26 26-32,26-26 15,0-1-15,26-25 16,-26 26-16,26-27 16,0 27-16,-26 0 0,27 0 15,-1 0-15,0 0 16,0 26-1,0 0-15,-26 26 16</inkml:trace>
  <inkml:trace contextRef="#ctx0" brushRef="#br0" timeOffset="-716">21345 15135 0,'26'-26'0,"-26"0"15,0 0-15,0 0 16,26-1-16,-26 1 16,-26 26-16,0 0 15,0 0 1,0 26-16,-1-26 0,1 27 15,-52 77 1,78-78-16,-26 1 16,26-1-16,0 0 0,0 0 15,26 0-15,0 1 16,0-27-16,0 0 16,0-27-16,1 1 0,-1 26 15,-26-52-15,26 26 16,0-1-16,-26-25 0,0 0 15,26-1-15,-26 1 16,0 0-16,0-1 0,27 1 16,-27-27-16,26 27 0,-26 0 15,26 25-15,-26-25 16,26 52-16,-26 26 16,0 0-1,0 27-15,0-1 0,0 0 16,0 1-16,0 25 0,0-25 15,0-1-15,0 27 16,0-27-16,26 0 0,-26-25 16,0 25-16,27-26 15,-27 0-15</inkml:trace>
  <inkml:trace contextRef="#ctx0" brushRef="#br0" timeOffset="-94957">9195 209 0,'0'-26'31,"-26"26"-31,26 26 31,0 1-31,0-1 16,0 0-16,0 0 16,0 27-16,0-1 0,0 0 15,0 1-15,0 78 16,0-79-1,0 0-15,0 1 0,0-1 0,0 1 16,0-27-16,0 26 16,0-26-16,0 0 0,0 1 15,0-1-15,0 0 16,26 0 0,0-26 15,0 0-31,0 26 0,1-26 15,25 0-15,27 0 16,25 0-16,1 0 0,26 0 16,26 0-16,236 0 15,-184 0-15,1 0 16,26 0-16,-27 0 0,184-26 16,-210 26-1,-52 0-15,0 0 0,-26 0 16,-53 0-16,0 0 0,-25-26 15,-1 26-15,-52 0 16,-1 0 0,1-26-16,-26 26 15,26-26-15,26-1 47,0 1-31,0 0-16,0 0 15,0-26-15,0 25 0,0-25 16,0-27-16,0 1 0,0 25 16,0-25-16,0-1 15,0 1-15,0-1 0,0 27 16,0-1-16,0 27 16,0-26-16,0 26 15,0 0 1,-26 26-1,-1 0 1,-25 0-16,0 0 16,-1 0-16,-25 0 0,-27 0 15,0 0-15,-26 0 0,0 0 16,-26 0-16,-26 0 16,26 0-16,-53 0 0,27 0 15,0 0-15,-1-27 16,1 27-16,26 0 0,26 0 15,0 0-15,53 0 0,-1 0 16,53 0-16,0 0 16,52 0-1,0 0-15,26 0 16</inkml:trace>
  <inkml:trace contextRef="#ctx0" brushRef="#br0" timeOffset="-94410">9562 550 0,'0'-26'0,"-27"26"16,54 0 15,-1 0-31,0 0 0,0 0 15,26 0-15,53 0 16,-52 0 0,-1-26-16,-26 26 0,26 0 15,-25 0-15,-1 0 16,-52 0 0,-1 0-16,1 0 15,0 0-15,0 0 0,0 0 16,0 0-1,-1 0 1,27 26 0,0 0-1,0 0-15,0 0 16,0 0-16,0 1 16,0 25-16,0 0 0,0-25 15,0-1-15,0 26 0,0-26 16</inkml:trace>
  <inkml:trace contextRef="#ctx0" brushRef="#br0" timeOffset="-93976">10111 786 0,'27'0'63,"-1"0"-47,0 0-16,0 0 15,0 0 1,-26-27-1,0 1-15,0 0 32,0 0-32,-26 26 15,26-26-15,-26 26 16,0 26 0,0-26-1,26 26-15,0 0 16,0 0-16,0 1 15,0-1 1,26 0-16,0-26 16,0 26-1</inkml:trace>
  <inkml:trace contextRef="#ctx0" brushRef="#br0" timeOffset="-93594">10714 628 0,'0'-26'16,"0"0"-16,-27 0 16,1 26-1,0 0-15,0 0 0,0 0 16,0 0-16,-1 0 16,1 0-16,0 26 15,26 0 1,0 0-1,26-26 1,-26 27-16,26-27 0,1 26 16,-1-26-1,0 26-15,0-26 16,0 26-16,0-26 16,-26 26-16,27-26 0,-27 27 15,0-1-15,-27 0 16,1 0-1,0-26-15,0 0 16,0 0-16,0 0 16,-1-26-16,1 0 15,0 0-15</inkml:trace>
  <inkml:trace contextRef="#ctx0" brushRef="#br0" timeOffset="-93264">10897 393 0,'26'0'0,"0"0"16,-26 26 0,27-26-1,-27 26 1,26 0-16,-26 1 15,26-1-15,-26 0 16,0 0-16,0 26 16,0-25-16,0 25 0,0-26 0,0 27 15,0-27-15,0 0 16,0 0-16,0 0 0,0 1 16,26-27-16,-26 26 0,26-26 15,0 0 1,1 0-16,-27-26 15</inkml:trace>
  <inkml:trace contextRef="#ctx0" brushRef="#br0" timeOffset="-93108">11054 655 0,'0'-27'16,"-26"27"-1,26-26-15,26 26 16,0 0-1,0 0-15,1 0 16,-1 0-16,0 0 0,26 0 16,-25 0-16</inkml:trace>
  <inkml:trace contextRef="#ctx0" brushRef="#br0" timeOffset="-92227">10059 759 0,'0'-26'15,"26"26"17,-52 26 15,26 1-32,-26-27 1,26 26-16,0 0 0,0 0 15,0 0 1,0 1-16,26-1 0,-26 0 16,26 0-1,0 0-15,1-26 16,-27 26-16,26-26 16,0 0-16,-26 27 15,26-27-15,0 0 0,1 0 16,-1 0-1,0 0-15,0 0 16,-26-27 0</inkml:trace>
  <inkml:trace contextRef="#ctx0" brushRef="#br0" timeOffset="-127540">2622 1912 0,'27'0'0,"-27"26"16,26-26-16,-52-26 93,-1 26-77,1 0-16,0 26 16,-26-26-16,25 26 15,-51 0-15,25 0 0,-25 0 16,26 27-16,-27-1 0,27 1 15,-1-1-15,27 27 16,-26-27-16,52 26 0,-26 1 16,26 0-16,0 104 15,0-105-15,26 1 16,26 0-16,-26-1 0,27-26 16,25 27-16,-25 0 15,51-27-15,-25 0 0,26 1 16,-1-27-16,1 0 15,0 0-15,0 0 0,-1-26 16,27-26-16,-26 0 0,-26 0 16,25-26-16,1-27 15,-26 0-15,52-104 16,-79 78-16,0-26 16,-26 27-16,-26-27 0,0 26 15,-26-26-15,0 53 0,-26-27 16,-1 26-16,1 1 15,-27 25-15,1 1 16,25 26-16,-25 0 0,-1-1 0,1 1 16,25 26-16,1-26 15,0 26-15,-1 0 0,1 0 16,26 0-16,-27 26 16,-25 27-1,52-27-15</inkml:trace>
  <inkml:trace contextRef="#ctx0" brushRef="#br0" timeOffset="-126497">2518 3404 0,'-27'0'16,"1"0"0,-52 79-1,51-27-15,1-26 0,-26 27 16,26-1-16,0 0 16,-27 1-16,27-1 0,0 0 15,0 1-15,26-27 0,-27 26 16,1-25-16,26-1 15,-26 0-15,26 0 0,0 0 16,0 1-16,-26-1 16,26 0-16,26 0 15,0-26-15,27 26 16,-27-26 0,26 0-16,27 0 0,25 0 15,1 26-15,0-26 0,52 0 16,-26 0-16,26 0 15,0 27-15,-26-27 0,26 0 16,-26 0-16,-26 26 16,0-26-16,-27 0 0,-25 0 15,-1 0-15,-26 0 0,0 0 16,1-26-16,-27-1 16,0 1-16,-27 0 15,1-26-15,26 26 16,-26-27-16,0 1 0,0-1 15,-1 1-15,27 26 0,-26-27 16,0 1-16,26 0 16,-26 26-16,0-27 0,0 27 15,-1 0-15,1-27 16,0 27-16,0 0 0,0 0 16,-1 26-16,27-26 0,-26 0 15,0 26 1,0 0 15,26 26-31</inkml:trace>
  <inkml:trace contextRef="#ctx0" brushRef="#br0" timeOffset="-126033">4534 3168 0,'26'0'47,"0"0"-47,27 0 16,-1 0-16,27 27 15,25-27-15,27 0 0,0 0 16,52 0-16,-25 0 16,156-27-1,-183 27-15,-27 0 0,1-26 0,-52 26 16,-1 0-16,-26 0 16,0 0-1,-52 0-15,0-26 0,0 26 16,0 0-16</inkml:trace>
  <inkml:trace contextRef="#ctx0" brushRef="#br0" timeOffset="-125805">6079 2907 0,'0'-27'15,"-26"27"-15,52 0 47,0 27-47,0-1 0,27 0 16,-27 0-16,26 0 0,-26 1 15,1 25-15,-27-26 16,0 26-16,-27 53 16,1-52-16,-26-27 15</inkml:trace>
  <inkml:trace contextRef="#ctx0" brushRef="#br0" timeOffset="-125031">8095 2776 0,'-26'-27'15,"0"1"-15,26 0 16,0 52 15,26 0-31,-26 27 0,26-1 16,0 1-16,0-1 16,1 0-16,-1 1 15,0-1-15,0 0 0,-26 1 16,26-27-16,-26 0 0,27-26 15,-1 0 1,0-52 0,0 26-16,-26-53 0,26 27 0,1-27 15,-27 27-15,26-27 16,-26 27-16,0-1 0,0 1 16,0 26-16,0 0 15,0 52 1,0 0-16</inkml:trace>
  <inkml:trace contextRef="#ctx0" brushRef="#br0" timeOffset="-124647">9090 2749 0,'26'0'16,"-26"-26"-1,0 0-15,0 0 16,-26 26-16,0 0 16,-26 0-16,25 0 15,-25 0-15,0 0 0,-1 26 16,1-26-16,0 26 16,25 0-16,1 1 0,0-1 15,26 0-15,26 0 0,0-26 16,1 26-16,25 1 15,27-27-15,-27 26 0,26-26 16,1 26-16,-27-26 0,1 26 16,-1 0-16,-26-26 15,-26 27-15,0-1 16,-26-26-16,0 26 16,0-26-16,-27 26 0,1-26 0,0 0 15,-1 0-15,1 26 0,26-26 16,-27 0-16,27-26 15</inkml:trace>
  <inkml:trace contextRef="#ctx0" brushRef="#br0" timeOffset="-124342">9928 2776 0,'26'-27'16,"-26"1"0,-26 26-16,26-26 0,-26 0 15,0 26-15,-27 0 16,27 0-16,-26 0 0,-1 26 16,27-26-16,-26 26 0,26 27 15,0-27-15,-1 26 16,1-26-16,26 27 0,0-27 15,26 0-15,1 27 0,-1-27 16,26 0-16,-26 0 16,27 0-16,-27-26 0,26 0 15,1 0-15</inkml:trace>
  <inkml:trace contextRef="#ctx0" brushRef="#br0" timeOffset="-124015">10216 2959 0,'26'-26'0,"-26"0"15,0-1-15,0 1 16,-26 26-16,26-26 16,-26 26-16,0 0 0,0 26 15,-1-26-15,1 26 16,0 1-16,0-1 0,26 0 16,-26 26-16,26-25 15,0-1-15,26 0 0,0 0 16,0-26-16,27 26 0,-27-26 15,26 0-15,-26 0 16,27 0-16,-27-26 0,26 0 16,-26 0-16,-26 0 15,0-1-15,0 1 0,0 0 16,0 0-16,-26 0 0,0-1 16,0 27-16,0 0 15,0 0-15,-1 27 0,1-1 16,0-26-16,26 26 15,0 0-15</inkml:trace>
  <inkml:trace contextRef="#ctx0" brushRef="#br0" timeOffset="-123590">10923 2959 0,'0'-26'16,"0"0"-1,0-1-15,-26 27 16,0-26-16,0 26 16,-1 0-16,1-26 0,0 26 15,-26 0-15,25 26 0,1-26 16,0 26-16,-26 1 16,26-1-16,26 0 0,-27 0 15,27 0-15,0 1 16,27 25-16,-1-26 15,0-26-15,26 0 0,1 26 16,-27-26-16,26 0 16,1 0-16,-27-26 0,26-26 15,-26 26 1,-26-27-16,0 27 0,-26-79 16,26 53-16,-26 26 15,0-27-15,26 27 16,-26 26-16,-1 0 15,27 26-15,0 0 16,0 1-16,0-1 16,0 26-16,0-26 0,0 27 15,27-27-15</inkml:trace>
  <inkml:trace contextRef="#ctx0" brushRef="#br0" timeOffset="-123201">11133 2933 0,'0'-26'0,"0"52"47,26-26-32,-26 26-15,26-26 16,0 0-16,0 26 0,1-26 15,-1 0-15,26 0 16,-26 0-16,1 0 0,25-26 16,-26 26-16,0-26 15,-26 0-15,26-1 0,-26 1 16,0 0-16,-26 0 0,0 0 16,26-1-16,-52 1 15,26 0-15,-1 26 0,-25 0 16,26 0-16,0 26 15,-1 0-15,1 1 0,26 25 16,0 0-16,0 1 0,0-27 16,53 26-16,-27-25 15,26 25-15,1-52 0,-1 26 16,0-26-16</inkml:trace>
  <inkml:trace contextRef="#ctx0" brushRef="#br0" timeOffset="-122074">7624 2278 0,'-26'-26'15,"26"0"-15,-27 0 16,27 52 0,0 0-1,0 0-15,-26 27 16,26 25-16,0 1 0,0-1 16,0 27-16,-26 0 0,26 26 15,0 0-15,0-1 16,0 1-16,0 0 0,0 0 15,0-26-15,26 78 16,0-104 0,-26-1-16,0-25 0,0-27 0,27 0 15,-27 0-15,26-26 16,0-26 0,-26 0-1,26 26-15,0-26 0,27 26 16,-1-26-16,0 26 0,27 0 15,26 0-15,26-27 16,26 27-16,26 0 0,550 0 31,-445 0-31,27 27 0,-1-27 16,0 0-16,0 26 0,0-26 16,-25 0-16,-28 26 15,1-26-15,-52 0 0,182 0 16,-234 0-1,-27 26-15,-1-26 0,-51 0 16,0 0-16,-27 0 0,-26 0 16,-26-26-16,-26 26 15,0-26-15,0 0 16,-1 26-16,1-27 16,0 1-16,0-26 0,26 26 15,0-53-15,0 27 0,0-27 16,0-26-16,0 1 15,0-27-15,0 26 0,0-26 16,0 0-16,0 26 0,0 1 16,0-27-16,0 52 15,0-26-15,0 27 0,0-1 16,-26 27-16,26 0 16,-27-1-16,27 1 0,-26 26 15,26-1-15,-26 1 16,0 0-16,0 26 15,26 26 1,-26 0 0,26 1-16,0-1 0,-27-26 15,-51 52 1,25-26-16,-25-26 0,-53 27 16,-26-1-16,-53-26 0,-25 26 15,-53-26-15,-53 0 16,-25 26-16,-27-26 0,0 0 15,0 26-15,0-26 0,53 0 16,26 27-16,26-27 16,52 0-16,27 26 0,52-26 15,52 0-15,26 0 16,27 0-16,26 0 0</inkml:trace>
  <inkml:trace contextRef="#ctx0" brushRef="#br0" timeOffset="-120062">3748 6232 0,'0'-26'16,"0"0"-1,-26 26-15,0 0 16,0 0 0,26 26-16,0 0 15,0 27-15,0-1 0,0 0 16,0 27-16,0-1 15,0 27-15,0 0 0,0 26 16,0-26-16,-26 25 16,26 1-16,-27-26 0,27 0 15,-52 183 1,26-210-16,26 1 16,0 0-16,-26-27 0,26 0 15,-27 1-15,27 25 16,-26-52-16,26 1 15,0-1-15,0 0 16,26-26 0,1 0-16,77-26 15,-25 0 1,52 26-16,26-27 0,26 27 16,53-26-16,0 26 0,52-26 15,26 26-15,0 0 16,0 0-16,27 0 0,313 0 15,-366 26 1,0-26-16,-26 26 0,0 1 16,-52-27-16,-27 26 0,-26-26 15,-26 0-15,-26 26 16,-53-26-16,1 0 0,-27 0 16,-26-26-16,-26 26 15,-1-26-15,1 26 16,0-27-16,-26 27 0,25-26 15,1 26-15,0-26 16,0 26-16,0 0 0,26-26 16,-27 26-16,27-26 0,-26 0 15,26-27-15,-26-25 16,0-1-16,26 0 16,-26-25-16,26-1 15,0 0-15,0-26 0,0 0 16,0-26-16,0 26 0,26 0 15,0 27-15,-26-27 16,26 26-16,0 26 0,1 1 16,-27-1-16,26 27 15,0 0-15,-26 25 0,0 1 16,26 0-16,-26 0 0,-26 26 31,0 26-15,0-26-1,-1 0-15,-25 26 0,0-26 16,-27 0-16,-26 26 0,-26-26 16,-26 0-16,-52 27 15,-1-1-15,-51-26 0,-27 26 16,-27-26-16,-25 26 16,-27 0-16,27-26 0,-27 27 15,53-1-15,0-26 0,0 26 16,78-26-16,0 0 15,53 26-15,52-26 0,26 0 16,27 0-16,25-26 16,27 26-16,0 0 0,26-26 15,26 26 1,0 0 0,53 0-16</inkml:trace>
  <inkml:trace contextRef="#ctx0" brushRef="#br0" timeOffset="-119012">4220 6808 0,'0'-26'0,"0"0"0,26 0 16,-26 0-16,0-1 0,26 27 15,-26-26-15,0 52 32,-26 1-32,26 25 15,-26 0-15,-1 1 16,1 25-16,0 1 0,26-1 15,-26 1-15,0-27 16,26 27-16,0-1 16,0-25-16,0-27 0,26 0 15,0-26 1,0 0-16,27-26 0,-1 26 16,0-26-16,1 0 0,25-1 15,-25 27-15,25-26 16,-25 26-16,-1-26 0,-26 26 15,0 0-15</inkml:trace>
  <inkml:trace contextRef="#ctx0" brushRef="#br0" timeOffset="-118655">4953 7070 0,'26'-26'0,"-26"0"0,0 0 15,0-1-15,-26 1 16,0 0 0,-1 26-16,1 0 15,0 26-15,0 0 0,-26-26 16,25 27-16,1-1 0,26 0 16,-26 26-16,26-26 15,0 1-15,26-1 16,0 0-16,1 0 0,25-26 15,-26 0-15,0 0 16,27-26-16,-27 26 0,0-26 16,0 0-16,0-1 15,-26 1-15,0 0 16,-26 0-16,0 0 16,0 26-16,0 0 0,-1 0 15,1 0-15,0 26 16</inkml:trace>
  <inkml:trace contextRef="#ctx0" brushRef="#br0" timeOffset="-118408">5372 6965 0,'0'-26'15,"0"0"-15,-26 0 16,-1 26-1,1 0-15,-26 0 16,26 26-16,0 0 16,-1 0-16,1 1 0,0 25 15,26-26-15,-26 26 16,26-25-16,0 25 0,26-26 16,0 27-16,0-27 0,27-26 15,-27 26-15,26-26 16,27 0-16</inkml:trace>
  <inkml:trace contextRef="#ctx0" brushRef="#br0" timeOffset="-117807">5869 7070 0,'0'-26'16,"27"26"-16,-1-26 0,0 0 16,-26-1-16,26 27 15,-26-26-15,0 0 16,-26 26-1,-53 0 1,53 0-16,0 0 16,-26 26-16,25 0 0,-25-26 15,26 27-15,26-1 16,-26 0-16,26 0 0,0 0 16,0 0-1,26 1-15,0-1 16,0-26-16,0 0 0,1 0 15,-1 0-15,0-26 16,0 26-16,0-27 0,1 27 16,-27-26-16,0 0 15,26 0-15,-26 0 0,0 0 16,0-1 0,-26 27-16,26 27 15,0-1-15,0 26 16,0-26-16,0 0 15,0 27-15,26-27 0,0 0 16,0 0-16,0 1 0,27-27 16,-27 0-16,26 0 15,-26-27-15,27 1 16,-1 0-16,-26-26 0,1-1 16,25 1-16,-26-27 0,0 27 15,-26-27-15,26 1 0,-26 26 16,0-27-16,-26 27 15,0 25-15,0 1 16,0 26-16,0 53 16,-1 25-16,27 1 15,0-27-15,0 27 0,27 25 16,-1-25-16,0-1 16,0 1-16,0 0 0</inkml:trace>
  <inkml:trace contextRef="#ctx0" brushRef="#br0" timeOffset="-117039">5267 7908 0,'0'-26'0,"0"0"0,0-1 16,0 1-16,0 52 47,0 1-47,0 25 15,0 0-15,0-25 16,0-1-16,0 26 0,0-26 16,0 1-1,-26-27 1,26-27 0,0-25-16,-26 26 15,26-27-15,0 1 0,0 0 16,0-27-16,26 27 15,-26-1-15,52 1 0,-26 0 16,1-1-16,25 27 0,-26 0 16,27 26-16,-1 0 15,-26 26-15,0 0 0,-26 0 16,0 1-16,0 25 16,-26-26-16,0 27 0,-26-27 15,25 0-15,-25 0 0,0 0 16,25 0-16,-25-26 15,26 0-15,52-26 32,26 26-17,1 0-15,-1 0 0,-26 26 0,27-26 16,-1 27-16,-26-1 16,0 0-16,27 26 15,-27-25-15,0-27 16</inkml:trace>
  <inkml:trace contextRef="#ctx0" brushRef="#br0" timeOffset="-116704">5765 7882 0,'0'-26'0,"26"26"47,0 0-32,0 0-15,27-27 16,-1 27-16,-26-26 16,0 26-16,0-26 0,1 0 15,-1 26-15,-26-26 16,-26 0-16,-1-1 0,1 27 16,0-26-16,-26 0 0,26 26 15,-1-26-15,1 26 16,0 0-16,0 0 0,26 26 15,0 0-15,0 0 16,0 27-16,0-27 0,26 0 16,0 26-16,53 1 15,-53-27-15,26 0 16,-26-26-16</inkml:trace>
  <inkml:trace contextRef="#ctx0" brushRef="#br0" timeOffset="-116306">6210 7620 0,'0'-26'0,"0"0"16,-26-1-16,26 1 0,0 52 31,0 1-15,0-1-16,0 26 0,26 1 16,-26-1-16,0 0 15,26 1-15,-26-1 0,0 0 16,26 1-16,-26-27 15,0 0-15,0 0 0,0 1 16,0-54 15,0-25-31,0 26 16,0-79-16,0 53 16,0 25-16,26-25 0,1 26 15,-1 0-15,0 0 0,0 26 16,0 0-16,0 26 15,1-26-15,-1 26 0,0 26 16,-26-26-16,0 27 16,-52-1-16,25-26 15,-25 1-15,0-27 0,-1 0 16,27 0-16,-26 0 16,26-27-16,-1 1 15</inkml:trace>
  <inkml:trace contextRef="#ctx0" brushRef="#br0" timeOffset="-116157">6812 7672 0,'52'0'15,"-25"27"-15,-1-27 0,-26 26 16</inkml:trace>
  <inkml:trace contextRef="#ctx0" brushRef="#br0" timeOffset="-113286">8357 3980 0,'0'26'63,"26"-26"-63,-26 27 16,26-1-1,-26 0-15,0 26 16,0-25-16,0-1 15,0 131 1,27-105-16,-27 1 16,0-1-16,0-26 0,0 26 15,0 1-15,0-27 16,0 0-16,0 0 0,0 1 16,0-1-16,0 0 15,-27-26 63,1 0-62,-52 0 0,25 0-16,1 0 15,-27 0-15,1 0 0,-1 26 16,-26-26-16,-25 26 15,-1-26-15,0 27 0,0-27 16,-26 26-16,0-26 0,-27 26 16,27-26-16,0 26 15,26-26-15,0 26 0,0-26 16,26 0-16,27 0 16,-1 0-16,53 0 0,-26 0 15,26 0-15,26-26 31,0 52 63,26-26-78,-26 26-16,0 1 15,26-27-15,-26 26 16,0 0-16,0 0 16,0 27-16,26-27 0,-26 26 15,0-26-15,0 27 16,0-1-16,0 0 0,0 1 16,0-1-16,0-26 0,0 53 15,0-27 1,0-26-16,0 1 0,0-1 15,26 0-15,-26 0 0,0 0 16,27 1 0,-27-1-16,0 0 15,0-52 32</inkml:trace>
  <inkml:trace contextRef="#ctx0" brushRef="#br0" timeOffset="-113035">5765 5813 0,'0'26'0,"-27"-26"16,54 27 46,-1-1-62,-26 0 16,26 0-16,0-26 16,-26 26-16,26-26 15,-26 27-15,27-27 0</inkml:trace>
  <inkml:trace contextRef="#ctx0" brushRef="#br0" timeOffset="-112736">6105 5813 0,'0'-26'0,"0"0"16,-26 26-1,0 0 1,-1 26-1,1 0-15,0-26 16,0 26-16,0 1 16,26-1-16,-26 0 15,-1 0 1,27 0-16,-26-26 16,26 27-16,0-54 62</inkml:trace>
  <inkml:trace contextRef="#ctx0" brushRef="#br0" timeOffset="-111955">7048 5420 0,'-26'0'0,"26"-26"0,0 0 16,0 0 0,26 26-16,-26-26 15,26 52 17,-26 0-17,0 26 1,0-25-16,0 25 0,0 27 0,26-27 15,-26 0-15,0 1 0,26-1 16,-26 0-16,0 1 16,0-27-16,0 0 0,0 0 15,0 1 1</inkml:trace>
  <inkml:trace contextRef="#ctx0" brushRef="#br0" timeOffset="-111366">7048 5394 0,'0'-26'16,"0"0"-16,0 0 15,26 26 32,0 0-47,0 0 0,0 0 16,53 0-16,-27 0 0,53 0 15,0 0-15,26 0 16,0 0-16,26 0 0,0-27 16,0 27-16,-26-26 15,26 26-15,-52-26 0,0 26 16,-1-26-16,-51 26 0,-1-26 15,0 26-15,-25 0 16,-27-26-16,0-1 31,-27 27-31,1 0 16,0-26 0,26 0 30,-26 0-46,26 0 16,0-27 0,0-51-16,0 51 15,0-25-15,0-1 0,0 0 16,0 1-16,0-1 16,-26 27-16,26 0 0,0-1 15,0 27-15,0 0 0,-26 52 16,26 0-1,0 0-15,0 1 0,-27 25 16,27-26-16,0 27 16</inkml:trace>
  <inkml:trace contextRef="#ctx0" brushRef="#br0" timeOffset="-109076">711 5682 0,'0'-26'0,"0"0"16,0 0-1,0 0 1,-26 26 0,-1 0-16,1 0 15,0 0-15,-26 26 16,25-26-16,1 26 15,0-26-15,0 26 16,0 0-16,0 0 16,26 1-16,0-1 15,26 0-15,0-26 16,0 26-16,0-26 0,0 0 16,1 0-16,-1 0 15,0 0-15,26-26 0,-25 26 16,-1-26-16,-26 0 0,26-1 15,-26 1-15,0 0 16,26 0-16,-26 0 0,0 0 16,0-1-16,0 54 31,0-1-31,0 0 16,0 26-16,26 1 15,1 25-15,-27-25 0,26 25 16,0 1-16,-26-27 15,26 0-15,-26 27 0,0-27 16,0-25-16,-26 25 0,0-26 16,0 0-16,-27 0 15,1 1-15,26-27 0,-27 0 16,1-27-16,-1 1 16,1 0-16,26 0 0,0 0 15,0-27-15,26 27 0,0 0 16,26 0-16,0 0 15,26-1-15,-26 27 0,1-26 16,25 26 0,0 0-16,-25 0 0,-27 26 15,26-26-15,-26 27 16</inkml:trace>
  <inkml:trace contextRef="#ctx0" brushRef="#br0" timeOffset="-108800">920 5735 0,'-26'-27'16,"26"1"-16,-26 26 0,26-26 15,26 26 16,-26 26-15,0 0-16,26 1 16,-26-1-16,0 0 0,26 0 15,-26 0-15,0 27 16,0-27-16,27 0 16</inkml:trace>
  <inkml:trace contextRef="#ctx0" brushRef="#br0" timeOffset="-108613">946 5211 0,'0'-26'15,"0"0"1,-26 26-16,26 26 47</inkml:trace>
  <inkml:trace contextRef="#ctx0" brushRef="#br0" timeOffset="-108314">1156 5316 0,'0'-27'15,"0"54"17,0-1-32,0 26 15,0-26-15,0 27 0,0-1 16,0 1-16,0 25 15,52 53 1,-52-79-16,27-25 0,-27-1 16,26 0-16,-26 0 15,26-26-15,-26 26 0,26-26 16,0 0 0,-26-26-16</inkml:trace>
  <inkml:trace contextRef="#ctx0" brushRef="#br0" timeOffset="-108158">1156 5708 0,'-26'0'15,"26"-26"-15,26 26 16,0 0 0,0-26-16,1 26 15,-1 0-15,0 0 16,0 0-16</inkml:trace>
  <inkml:trace contextRef="#ctx0" brushRef="#br0" timeOffset="-107827">1732 5551 0,'0'27'47,"0"-1"-47,0 0 15,0 0-15,26 0 16,-26 27-16,26-27 0,-26 26 16,27-26-16,-27 27 15,0-27-15,26 0 16,-26 0-16</inkml:trace>
  <inkml:trace contextRef="#ctx0" brushRef="#br0" timeOffset="-107684">1784 5368 0,'0'-52'0,"0"25"0,-26-25 15,0 26-15,0 26 16,26 26 0,-26-26-16</inkml:trace>
  <inkml:trace contextRef="#ctx0" brushRef="#br0" timeOffset="-107238">1942 5551 0,'-27'0'0,"27"27"31,27-1 1,-27 0-32,26 26 15,-26-26-15,0 1 0,0-1 16,0 0-16,0 0 16,0 0-16,0-52 46,0 0-30,0 0-16,0-27 0,0 27 16,0-26-16,26 26 0,-26 0 15,0-27-15,26 53 16,-26-26-16,26 26 0,0 0 16,1 26-1,-27 0-15,0 1 16,26-1-16,0 0 0,-26 26 15,0-26-15,26 1 16,-26-1-16,0 0 0,26-26 16</inkml:trace>
  <inkml:trace contextRef="#ctx0" brushRef="#br0" timeOffset="-106833">2360 5447 0,'-26'0'0,"26"26"31,26 0-15,-26 0-16,27 0 15,-27 1-15,0 25 16,26-26-16,-26 0 0,0 27 0,26-27 16,-26 0-16,0 0 15</inkml:trace>
  <inkml:trace contextRef="#ctx0" brushRef="#br0" timeOffset="-106671">2360 5080 0,'-26'-26'0,"0"26"16,0 0-16,26-26 16,-26 26-16</inkml:trace>
  <inkml:trace contextRef="#ctx0" brushRef="#br0" timeOffset="-106393">2570 4923 0,'0'26'16,"0"0"-1,0 0-15,0 1 16,0-1-16,0 26 0,26 27 16,-26-27-16,26 79 15,-26-52-15,0-1 16,27-25-16,-27-1 0,26 0 16,-26-26-16,26 27 15,26-1 1,-26-52-16,1 0 0,-1-26 15</inkml:trace>
  <inkml:trace contextRef="#ctx0" brushRef="#br0" timeOffset="-106226">2622 5420 0,'-52'0'16,"26"0"-16,0 0 0,52 0 31,0 0-31,26-26 16,-25 26-16,25 0 15</inkml:trace>
  <inkml:trace contextRef="#ctx0" brushRef="#br0" timeOffset="-103059">8933 4321 0,'26'0'172,"0"26"-141,1 0-15,-1-26-1,-26 26-15,26 0 16,-26 1 0,26-27-16,-26 26 15,0-52 63,0-1-62,0 1 0</inkml:trace>
  <inkml:trace contextRef="#ctx0" brushRef="#br0" timeOffset="-96894">10242 1702 0,'-26'0'31,"26"26"1,0 0-17,0 1-15,0-1 0,0 0 16,0 0-16,0 27 0,0-27 15,0 0-15,0 26 16,0-26-16,0 27 0,0-27 16,0 0-16,0 0 15,0 1-15,0-1 0,0 0 16,26 0-16,-26 0 31,0-52-15</inkml:trace>
  <inkml:trace contextRef="#ctx0" brushRef="#br0" timeOffset="-96414">10111 1676 0,'0'-26'0,"-26"26"63,26 26-48,-26-26-15,26 26 16,-26 0-16,0 0 16,26 1-16,-27-27 15,27 26-15,0 0 16,0-52 15,0 0-15,27 26-16,-27-27 15,26 1-15,-26 0 0,26 0 16,0 0-16,0 0 16,1-1-16,-1 27 0,-26-26 15,26 26-15,0 0 0,0 0 16,1 0-16,-1 26 16,0 1-16,0-1 0,0 0 15,-26 0-15,26 0 16</inkml:trace>
  <inkml:trace contextRef="#ctx0" brushRef="#br0" timeOffset="-84567">7048 9401 0,'0'-27'15,"26"27"1,-26-26-16,0 0 16,-26 26-16,26-26 15,-26 26-15,-1 0 0,1 0 16,0 0-16,-26 0 16,25 26-16,-25 0 0,0 0 15,-1 27-15,27-27 16,-26 26-16,26 1 15,-1-27-15,27 26 0,-26-26 16,26 27-16,0-27 0,26 0 16,1-26-16,-1 26 0,0-26 15,26 27 1,1-27-16,-1 0 0,0-27 0,1 27 16</inkml:trace>
  <inkml:trace contextRef="#ctx0" brushRef="#br0" timeOffset="-84221">7231 9584 0,'26'-26'0,"-26"0"16,-26 26 15,0 0-31,0 26 16,26 0-16,-27-26 0,1 26 15,26 0-15,-26 0 16,26 1-16,0-1 0,0 0 16,0 0-1,26-26-15,0 26 0,1-26 16,-1 0-16,0 0 0,0 0 16,0-26-16,1 26 15,-1-26-15,0 0 0,0 0 16,-26-1-16,0 1 15,0 0-15,-26 0 0,0 0 16,0 0-16,-27 26 16,27 0-16,0 0 15,26 26-15</inkml:trace>
  <inkml:trace contextRef="#ctx0" brushRef="#br0" timeOffset="-83386">7467 9505 0,'0'-26'16,"26"26"-1,0 0 16,-26 26-31,26 1 16,-26-1-16,0 0 16,0 0-16,26 0 0,-26 0 15,0 1-15,0-1 16,0-52 31,0-1-47,0 1 15,0 0-15,27 0 16,-27 0-16,26 0 16,-26-1-16,26 1 0,0 26 15,0 0-15,1 26 16,-1 1 0,-26-1-16,0 0 15,0 0-15,0 0 16,0 27-1,0-27-15,0-52 32,0-1-17,26 27-15,-26-26 0,26 0 16,-26 0-16,26-26 0,0 25 16,1 1-16,-27 0 15,26 26-15,-26-26 0,26 26 16,-26 26-1,26 0 1,-26 0-16,0 1 16,26-1-16,-26 0 15,0 0 1,0-52 15,0 0-15,0 0-1,27-1-15,-1 1 16,0 0-16,0 0 16,0 26-1,-26 26 1,26 0-16,-26 0 16,27 1-16,-27-1 15,26 0-15,-26 0 0,0 0 16,0 0-1</inkml:trace>
  <inkml:trace contextRef="#ctx0" brushRef="#br0" timeOffset="-82834">8331 9348 0,'0'26'31,"0"1"0,26-1-15,-26 0-16,0 0 0,26 0 15,-26 1-15,0-1 16,0 0-16,0 0 0,26 0 16,-26 0-1</inkml:trace>
  <inkml:trace contextRef="#ctx0" brushRef="#br0" timeOffset="-82672">8305 9113 0,'0'-27'15,"-27"1"-15</inkml:trace>
  <inkml:trace contextRef="#ctx0" brushRef="#br0" timeOffset="-82364">8488 9034 0,'-26'0'0,"26"26"31,26-26-15,-26 26-16,26 1 16,0-1-16,0 0 0,27 0 15,-27 0-15,0 27 16,-26-1-16,26-26 0,-26 27 16,0-1-16,0 0 0,0-25 15,0 25-15,0-26 16,0 0-16,0 0 0,27 1 15,-1-27-15,0 26 0,0-26 16,0 0-16,27-26 16</inkml:trace>
  <inkml:trace contextRef="#ctx0" brushRef="#br0" timeOffset="-82202">8750 9374 0,'-53'0'16,"27"0"-16,-26 0 0,26 0 15,52 0 1,26 0 0,-26 0-16,27 0 15,-1 0-15,1-26 16,-1 26-16</inkml:trace>
  <inkml:trace contextRef="#ctx0" brushRef="#br0" timeOffset="-86296">5319 9374 0,'0'-26'16,"-26"0"-1,0 26 1,0-26-16,0 26 15,-53 26 1,27-26-16,-1 26 16,1 0-16,0 1 15,-1-1-15,1 26 0,26-26 16,-27 27-16,27-1 16,0 0-16,26 1 0,-26-1 15,26 1-15,0-27 0,26 26 16,0-26-16,0 27 15,79-1-15,-26-26 16,-27-26-16,53 0 0,-27 0 16,1 0-16,26-26 15,-27 0-15,27 0 0,-27 0 16,-25-27-16,25 27 16,-51-26-16,25 25 0,-26-25 15,0 0-15,-26-1 16,0 1-16,0 26 0,0-27 15,-26 27-15,0-26 0,-26 26 16,25-1-16,-25 27 16,0-26-16,-1 26 0,1 0 15,0 0-15,-27 0 16,53 0-16,0 0 16,26 26-16,-27-26 0,1 27 15</inkml:trace>
  <inkml:trace contextRef="#ctx0" brushRef="#br0" timeOffset="-85838">5162 9374 0,'27'0'16,"-54"0"15,27 27-15,-26-1-16,0 0 0,0 0 16,-27 0-16,27 27 15,-26-1-15,-1 0 0,1 1 16,0-27-16,26 26 0,-27-25 15,27 25-15,26-26 16,-26 0-16,0 1 16,52-27-1,26-27-15</inkml:trace>
  <inkml:trace contextRef="#ctx0" brushRef="#br0" timeOffset="-85577">5398 9374 0,'26'0'16,"-52"0"15,26 27-31,-26-27 16,0 26-16,26 0 15,-53 0-15,27 27 16,0-27-16,-26 26 0,-1-26 15,27 27-15,-26-27 0,25 26 16,1-26-16,0 1 0,0-1 16,0 0-1,26 0-15</inkml:trace>
  <inkml:trace contextRef="#ctx0" brushRef="#br0" timeOffset="-85342">5424 9453 0,'26'-26'0,"1"26"15,-1 0-15,0 0 16,-26 26 0,-26 0-16,26 0 15,-53 27-15,27-1 16,-26 0-16,26-25 0,-1 25 15,-25 0-15,26 1 16,0-27-16,0 26 0,-1-25 16,1-1-16,26 0 0,-26-26 15</inkml:trace>
  <inkml:trace contextRef="#ctx0" brushRef="#br0" timeOffset="-85094">5843 9427 0,'-26'0'15,"0"26"1,0-26-16,26 26 0,-27-26 16,1 26-16,0 1 15,0 25-15,0-26 0,-1 0 16,1 27-16,0-1 0,0-26 15,0 27-15,0-1 16,-1-26-16,1 27 0,0-27 16,0 0-16,0 0 15</inkml:trace>
  <inkml:trace contextRef="#ctx0" brushRef="#br0" timeOffset="-79136">9588 8982 0,'0'-27'16,"0"1"15,-26 52 0,26 1-15,-27-1-16,1 0 15,0 0-15,0 27 0,0-1 16,-1 0-16,1 1 0,0-1 16,0 27-16,0-27 15,26 0-15,0 1 0,0-27 16,0 0-16,26 26 16,0-52-16,0 27 0,0-1 15,1-26-15,-1 0 0,26 0 16,-26 0-16,27 0 15,-27-26-15,26 26 0</inkml:trace>
  <inkml:trace contextRef="#ctx0" brushRef="#br0" timeOffset="-78080">10007 9217 0,'0'-26'0,"-27"26"31,27 26-15,-26 1-16,26-1 15,0 0-15,0 0 16,0 26-16,0-25 0,0-1 16,0 26-16,0-26 15,0 1-15,0-1 16,0 0 0,0-52-1,0 0-15,0-1 16,0 1-16,26 0 15,-26-26-15,0-1 0,27 1 16,-27 0-16,26-1 0,-26 27 16,26-26-16,-26 25 15,0 1-15,26 26 0,0 26 32,-26 1-32,0-1 15,27 26-15,-27-26 0,0 27 16,0-27-16,26 0 15,-26 0-15,0 0 0,0 1 16,0-1-16,26-26 16,0 0-1,-26-26-15,26-1 16,-26-25-16,27 26 16,-1-26-16,0 25 0,-26-25 15,26 26-15,-26 0 16,26-1-16,-26 54 15,0-1 1,0 26-16,0-26 16,0 27-16,26-27 0,-26 26 15,0-26-15,0 1 16,0-1-16</inkml:trace>
  <inkml:trace contextRef="#ctx0" brushRef="#br0" timeOffset="-77673">10583 9139 0,'0'-26'0,"0"-1"0,0 54 31,0-1-15,0 0-16,0 0 15,0 0-15,0 1 0,0-1 16,0 0-16,0 0 0,0 0 15,26-26-15,-26 26 16,26-26-16,0-26 16,0 26-1,27-52-15,-27 26 0,26 0 16,-25-27-16,-1 27 0,-26 0 16,26 0-16,-26-1 15,0 54 1,0-1-16,0 0 15,-26 0-15,0 27 0,26-1 16,-27 26-16,1 53 16,0-78-16,0-1 15,26 0-15,-26 1 0,26-27 16,0 0-16,0 0 16,-27-26-16,1 0 15,26-26-15</inkml:trace>
  <inkml:trace contextRef="#ctx0" brushRef="#br0" timeOffset="-77331">11525 8772 0,'27'-52'15,"-1"-27"1,0 27-16,-26 0 0,0 25 16,0-25-16,0 26 15,-26 26 1,0 26-16,-1 26 0,1-25 16,0 51-16,0-26 0,0 27 15,26 26-15,-26-27 16,26 1-16,0 26 0,0-27 15,26 1-15,-26-27 0,0 27 16,26-27-16,-26-26 16,0 53-1,0-53-15,-26-26 16,26-26-16</inkml:trace>
  <inkml:trace contextRef="#ctx0" brushRef="#br0" timeOffset="-77001">11237 9139 0,'0'-26'16,"27"26"-1,-27-27-15,26 27 16,0 0-16,26 0 16,-25 0-16,-1-26 15,52 26-15,-25 0 16,-27-26-16,0 26 0,0 0 15,-26-26-15,0 0 16,0-1 0,0 1-1,0 52 1,0 27 15,0-27-31,0 0 0,0 27 0,26-27 16,-26 26-16,0-26 15,27 1-15,-27-1 0,0 0 16,26 0-16</inkml:trace>
  <inkml:trace contextRef="#ctx0" brushRef="#br0" timeOffset="-76866">11761 8877 0,'0'-26'16,"-26"0"-16,0 26 15,26 26 17</inkml:trace>
  <inkml:trace contextRef="#ctx0" brushRef="#br0" timeOffset="-76545">12023 8982 0,'26'0'0,"-26"-27"15,0 1 1,0 0 0,-26 26-1,0 0 1,0 0-16,-1 26 16,1-26-16,0 26 0,26 1 15,0-1 1,0 0-16,26-26 15,0 26-15,-26 0 16,27-26-16,51 79 16,-52-79-16,-26 26 15,0 0-15,0 1 16,-26-1-16,0-26 0,0 0 16,0 26-16,-1-26 0,-25 0 15,26-26-15</inkml:trace>
  <inkml:trace contextRef="#ctx0" brushRef="#br0" timeOffset="-76335">12232 8563 0,'27'-26'0,"-27"-1"16,0 54-1,0-1-15,0 0 0,0 26 16,0 1-16,0-1 0,0 0 15,0 27-15,26-27 16,-26 27-16,26-27 0,-26 1 16,26-1-16,-26 0 15,0-25-15,0-1 0</inkml:trace>
  <inkml:trace contextRef="#ctx0" brushRef="#br0" timeOffset="-76178">12206 9086 0,'-26'-26'0,"26"0"16,0 0 0,26 26-1,0 0 1,1 0-16,-1 0 0,0 0 0,26 0 16,-25 0-16,25-26 15</inkml:trace>
  <inkml:trace contextRef="#ctx0" brushRef="#br0" timeOffset="-75512">13227 8982 0,'0'-27'16,"-26"27"15,26-26-31,-26 26 16,0-26-16,0 26 16,0 0-16,-1 0 0,1 26 15,0-26-15,0 26 16,0 1-16,26-1 0,-27 0 15,27 0-15,0 27 16,0-27-16,0 0 0,0 0 16,27 0-16,-1 1 15,0-27-15,0 26 0,27-26 16,-1 0-16,0-26 0,1 26 16,-27-27-16,26 1 15,-26 0-15,1-26 0,-1-1 16,0 1-16,-26-1 15,0 1-15,0 0 0,-26-1 16,26 1-16,-26 0 0,26 25 16,-27 27-1,1 0 1,26 27-16,0-1 16,0 0-16,0 0 15,0 0 1,26-26-1</inkml:trace>
  <inkml:trace contextRef="#ctx0" brushRef="#br0" timeOffset="-74648">13463 8484 0,'-26'0'0,"26"-26"16,0 0-16,-26 26 15,26-26-15,0 52 31,0 0-31,0 26 0,26-25 16,-26 51-16,26-26 0,-26 27 16,26 0-16,1-1 15,-27 1-15,0-27 0,26 0 16,-26 1-16,26-1 16,-26 1-16,0-27 0,26 0 15,-26-52 1</inkml:trace>
  <inkml:trace contextRef="#ctx0" brushRef="#br0" timeOffset="-74395">13516 9113 0,'0'-27'0,"0"1"16,0 0 0,0 0-16,26 26 15,-26-26-15,26 26 0,-26-27 16,26 27-16,-26-26 15,26 26-15,0 0 16,-26 26-16,27-26 16,-27 27-16,26-1 0,0 0 15,-26 0-15,26 0 0,0 1 16,-26-1-16,27 0 16,-27 0-16,26-26 0,-26 26 15,0 1-15,26-27 16,0 0-1</inkml:trace>
  <inkml:trace contextRef="#ctx0" brushRef="#br0" timeOffset="-74030">14092 9086 0,'0'-26'16,"26"0"-16,-26 0 0,0 0 16,0-1-16,-26 1 0,26 0 15,-27 26-15,1-26 16,0 26-16,0 26 15,0 0 1,26 0-16,0 1 16,-26-1-16,26 0 15,0 0-15,0 0 0,0 1 16,0-1-16,26-26 16,0 0-1,0 0-15,0-26 16,0-1-16,1 27 15,-27-26-15,26 0 16,0 0-16,0 26 31,-26 26-15,0 0-16,0 0 0,0 1 16,0 25-16,0-26 15,0 27-15,26-53 16</inkml:trace>
  <inkml:trace contextRef="#ctx0" brushRef="#br0" timeOffset="-73325">14380 9086 0,'0'-26'0,"0"0"16,0 0-16,0 0 16,0-1-16,26 54 46,-26-1-30,26 0 0,-26 0-16,26 0 0,-26 1 15,0-1-15,26-26 16,1 0 0,-1 0-1,0-26-15,0-1 16,0 1-1,1 26 64,-27-26-79,26 26 15,0 0-15,-26-26 16,26 26-16,-26-26 15,-26 26 48,26 26-32,0 0-15,0 26-1,26-25 1,0-27-16,-26 26 16,26-26-16,1 0 15,-1 0 1,-26 26 0,-26 0-1,26 0-15,-27 1 16,27 25-1,-26 0-15,26-26 0,0 27 16,0-27-16,-26 26 0,26-25 16,0-1-16,-26 0 15,0 0-15,0-26 16</inkml:trace>
  <inkml:trace contextRef="#ctx0" brushRef="#br0" timeOffset="-72975">15008 8877 0,'26'-26'15,"-26"0"-15,0-1 16,0 1 0,-26 26-1,26-26-15,-26 26 16,0 0 15,26 26-31,0 0 16,26 1-1,0-1-15,0 0 16,0 0-16,1 0 16,-1 0-16,0 1 15,0-1-15,-26 0 16,-26 0-1,0-26-15,0 26 0,-1-26 16,-25 0-16,26 27 16,0-27-16,0 0 0,-1-27 15</inkml:trace>
  <inkml:trace contextRef="#ctx0" brushRef="#br0" timeOffset="-72699">15191 8563 0,'27'-26'0,"-27"-1"0,0 1 15,26 26-15,-26-26 16,0 52-1,0 0-15,0 1 16,26-1-16,-26 52 0,0-25 16,26 25-16,-26-25 0,26 25 15,-26 1-15,-26-1 16,0-25-16,0-1 0</inkml:trace>
  <inkml:trace contextRef="#ctx0" brushRef="#br0" timeOffset="-71580">5372 10108 0,'0'-27'16,"0"1"-1,0 52 48,0 1-48,0 25-15,26-26 16,-26 27-16,0-1 0,0 26 16,26-25-16,-26 25 0,0 1 15,0 0-15,26-1 0,-26 1 16,27-1-16,-27-25 16,0-1-16,0 0 0,26-25 15,-26 25-15,0-26 16,26 0-16,-26-52 62</inkml:trace>
  <inkml:trace contextRef="#ctx0" brushRef="#br0" timeOffset="-70809">5477 11207 0,'0'-26'16,"-27"26"-16,1 0 15,-26 0 1,26 0-16,-27 0 16,1 0-16,0 26 15,-1-26-15,27 27 0,-26-1 16,-1 0-16,1 0 0,26 27 15,-27-27-15,27 26 16,26 0-16,-26-25 0,26 25 16,0 0-16,0-25 15,52 51 1,-26-52-16,27 1 0,-1-1 0,1-26 16,-1 0-16,27 0 15,-1 0-15,1 0 0,-27-26 16,27-1-16,-27 27 15,0-52-15,1 26 0,-1 0 16,-26-27-16,0 27 0,27-53 16,-53 27-1,0 26-15,26-26 0,-26 25 16,0 1-16,0 0 0,0 0 16,-26 26-16,0-26 15,26-1-15,-53 27 0,27-26 16,0 26-16,-27-26 15,1 26-15,26-26 0,0 26 16,-27 0-16,27 0 0,0 0 16,0 0-1,26 26 17</inkml:trace>
  <inkml:trace contextRef="#ctx0" brushRef="#br0" timeOffset="-69134">6891 11234 0,'0'-27'32,"-27"27"-17,-25-26 1,26 26-1,0 26-15,-27 1 0,27-27 16,0 26-16,0 0 16,0 0-16,26 27 0,0-27 15,0 0-15,0 0 16,0 0-16,0 0 0,26 1 16,-26-1-16,26-26 0,0 26 15,0-26-15,0 0 16,53-26-1,-53 26-15</inkml:trace>
  <inkml:trace contextRef="#ctx0" brushRef="#br0" timeOffset="-68761">7179 11260 0,'-27'0'15,"27"-26"-15,-26 26 16,26-27-16,0 1 31,26 26-31,1 0 16,-1 0-16,0 0 16,0 26-16,0-26 15,-26 27-15,27-27 0,-27 26 16,0 0-16,0 0 0,-27 0 15,27 1-15,-26-1 16,0 0-16,0 0 0,-27 0 16,27 0-1,52-26 17,27 0-32,-27 0 15,26 0-15,1 0 0,-1 0 16,0 0-16,-25 0 15,25 0-15,-26 0 0</inkml:trace>
  <inkml:trace contextRef="#ctx0" brushRef="#br0" timeOffset="-68050">5346 11862 0,'-27'0'16,"54"79"46,-27-53-46,0 26-16,0 1 15,0-1-15,0 26 0,0 1 16,26-27-16,-26 27 0,0 0 16,0 130-1,0-157-15,0 1 16,26-27-16,-26 26 0,0-26 16,0 1-1</inkml:trace>
  <inkml:trace contextRef="#ctx0" brushRef="#br0" timeOffset="-67585">5346 12857 0,'0'-26'0,"-27"26"32,1 0-32,0 26 15,0-26-15,0 26 0,0 0 16,-27 53 0,27-53-16,26 27 0,-26-27 15,26 26-15,0-26 0,26 27 16,0-27-16,27 0 15,-1 0-15,0-26 0,1 0 16,25 0-16,-25 0 16,25-26-16,-26 0 0,1 0 15,-1-27-15,-26 1 16,1 0-16,-1 25 0,-26-25 16,0 0-16,-26-1 0,-1 27 15,1 0-15,-26 0 16,-1 26-16,1 0 0,26 0 15,-26 0-15,-1 0 0,1 0 16,26 26-16,-1-26 16,1 26-16,0 0 0,0-26 15,26 26 1</inkml:trace>
  <inkml:trace contextRef="#ctx0" brushRef="#br0" timeOffset="-67039">6917 12726 0,'26'0'16,"-26"-26"-16,0 0 16,-26 26-1,0 0-15,-1 0 16,1 0-16,0 26 15,-26 0-15,25 0 0,1 1 16,0 51 0,26-52-16,0 0 0,0 27 15,0-27-15,26 0 0,27 0 16,-27 1-16,26-27 16,-26 0-16,27 0 0,-1 0 15,1 0-15,-1-27 16</inkml:trace>
  <inkml:trace contextRef="#ctx0" brushRef="#br0" timeOffset="-66637">7336 12674 0,'0'-26'16,"-26"26"-16,26-27 0,0 1 15,0 0 1,26 26-1,0-26 1,0 26-16,0 0 0,0 0 16,1 0-16,-1 26 0,0-26 15,0 0-15,-26 26 16,0 27 0,-26-27-16,0 0 15,0 0 1,-1-26-16,1 26 0,0-26 15,52 27 17,0-27-32,1 0 0,25 0 15,-26 0-15,27 26 16,-1-26-16,-26 0 0,0 26 16,1 0-16,-27 0 15,-27 0-15,-25 1 16,0-1-16,-27 0 0,-26 0 15,27 0-15</inkml:trace>
  <inkml:trace contextRef="#ctx0" brushRef="#br0" timeOffset="-65655">5424 13328 0,'0'27'62,"0"-1"-46,0 0-16,0 26 15,0 1-15,0-1 0,0 1 16,0 25-16,26 1 0,-26 25 16,0-25-16,27 26 15,-27-1-15,0 1 0,0-26 16,26-1-16,-26 1 15,0-1-15,0-25 0,0-1 16,0 0-16,26-25 0,-26-1 16,0 0-16,0 0 15,0 0 1,0-52 15,0 0-15</inkml:trace>
  <inkml:trace contextRef="#ctx0" brushRef="#br0" timeOffset="-65079">5581 14795 0,'-26'-26'32,"0"26"-32,0 0 15,0 0 1,-1 0-16,1 26 0,0 0 16,-26 0-1,52 0-15,-27 53 16,27-53-16,0 27 15,27-27-15,-1 26 16,0-26-16,0 0 0,0 1 16,27-27-16,-1 26 0,-26-26 15,27 0-15,-1-26 16,0 26-16,-25-27 0,25-25 16,-26 26-16,0-26 15,-26-1-15,27 1 0,-27-27 16,0 27-16,-27 26 0,1-27 15,-26 27-15,26 0 16,-1 0-16,-25 26 0,0 0 16,25 26-16,-25 0 15,26-26-15,0 26 0,0 0 16,-1-26-16</inkml:trace>
  <inkml:trace contextRef="#ctx0" brushRef="#br0" timeOffset="-64591">5974 14900 0,'0'-27'31,"26"27"-16,0 0-15,1 0 16,25-26-16,0 26 16,27 0-16,26 0 0,26 0 15,0-26-15,26 26 0,-26 0 16,26-26-16,0 26 16,-26 0-16,-27 0 15,-25-26-15,0 26 0,-27 0 16,-26 0-16,-52 0 15,0 0-15,0 0 16,-1 0-16,1 0 16,0 0-16,0 0 15,0 0-15</inkml:trace>
  <inkml:trace contextRef="#ctx0" brushRef="#br0" timeOffset="-63939">8252 14533 0,'0'-26'0,"26"0"16,-26-1-16,0 1 16,0 0-16,-26 26 15,0 0-15,0 0 16,-27 0-16,27 26 16,-26 0-16,0 27 0,25-27 15,1 26-15,0 1 16,26-1-16,0-26 0,0 27 15,26 25 1,0-52-16,1 1 0,25-27 16,0 26-16,1-26 0,-1 0 15,0 0-15,27 0 0,-53-26 16,27 26-16,-27-27 16,0 1-16</inkml:trace>
  <inkml:trace contextRef="#ctx0" brushRef="#br0" timeOffset="-63385">8671 14454 0,'0'-26'0,"-26"0"16,26 0-1,-26 26 1,26-26-16,0 52 47,0 0-32,26 0-15,-26 0 16,26-26-16,-26 27 0,26-1 16,-26 0-16,27 0 15,-1 0-15,0-26 0,0 27 16,0-27-16,27 0 0,-27 0 16,26 0-16,1 0 15,-1-27-15,-26 27 0,27-26 16,-27 0-16,0 0 15,0-27-15,-26 27 0,0 0 16,0-26-16,0 26 0,0-1 16,-26 1-1,0 26 1,26 26-16,0 1 16,0 25-16,0-26 15,0 26-15,26 27 0,-26-27 16,0 27-16,26-27 15,-26 27-15,-26-27 0</inkml:trace>
  <inkml:trace contextRef="#ctx0" brushRef="#br0" timeOffset="-62497">5765 15292 0,'0'-26'0,"0"0"16,0 0-16,-27 26 31,27 26-15,0 0 0,0 0-16,0 1 15,0 25-15,0 0 0,27 1 16,-27 25-16,0 1 15,0-1-15,26 1 0,-26-1 16,0 27-16,0-26 16,26-1-16,-26-25 0,0-1 15,26 0-15,-26 1 0,0-27 16,0 0-16,26 0 16,-26-52 30,-26 26-30</inkml:trace>
  <inkml:trace contextRef="#ctx0" brushRef="#br0" timeOffset="-61634">5974 16471 0,'0'-26'16,"-26"-1"-1,0 27-15,26-26 16,-26 26-16,-1 0 15,1 0-15,0 0 0,0 0 16,0 0-16,-1 26 16,-25 1-16,26-27 0,0 26 15,-1 26-15,27-26 0,-26 27 16,26-27-16,0 26 16,0 1-16,26-27 0,-26 26 15,27-26-15,-1 27 16,26-27-16,-26-26 0,27 26 15,-27-26-15,26 0 0,53 0 32,-53-26-32,1 0 0,-1-27 0,-26 27 15,1-26-15,-1-1 16,-26 1-16,0 26 0,0-27 16,-26 1-16,26 26 0,-27-26 15,1 52-15,-26-27 16,26 27-16,-1 0 0,-25 0 15,26 27-15,0-27 0</inkml:trace>
  <inkml:trace contextRef="#ctx0" brushRef="#br0" timeOffset="-61126">5948 17073 0,'0'-26'16,"-26"26"15,26 26-15,0 0-1,0 0-15,0 27 0,0-27 16,0 26-16,26 1 0,-26-1 16,0 27-16,26-27 15,-26 0-15,0 1 0,26-1 16,-26 0-16,26 1 16,-26-27-16,0 26 0,0-25 15,0-1-15,0 0 0,0 0 16,-26-26 15</inkml:trace>
  <inkml:trace contextRef="#ctx0" brushRef="#br0" timeOffset="-60602">6000 17911 0,'-26'0'16,"0"0"0,0 0-16,0 0 0,-1 26 15,1-26-15,0 26 16,0 0-16,26 1 0,-26-1 16,-1 0-16,27 26 15,0-25-15,0-1 0,0 0 16,27 0-16,-1 0 0,0 1 15,0-1-15,27-26 16,-1 26-16,105 0 16,-105-26-16,1-26 15,-1 26-15,1-26 16,-27 0-16,26-1 0,-26-25 16,0 26-16,-26-27 15,0 1-15,0 0 0,-26-1 16,0 1-16,0 26 0,0 0 15,-27-1-15,1 27 16,-79 0 0,105 27-16,-27-27 15</inkml:trace>
  <inkml:trace contextRef="#ctx0" brushRef="#br0" timeOffset="-58370">4115 10081 0,'-26'0'0,"26"-26"0,-26 0 15,-1 26-15,1-26 0,0 26 16,-26-26-16,25 26 15,-25 0-15,0 0 0,26 0 16,-27 0-16,1 26 16,26 0-16,-1-26 0,1 26 15,0 27-15,26-27 0,-26 0 16,26 26-16,0 1 16,0-1-16,0 0 0,0 1 15,0-1-15,0 1 16,26 25-16,-26-25 0,26-1 15,0 26-15,-26-25 16,27-1-16,-1 1 0,-26 25 16,26-25-16,0-1 0,-26 0 15,26 27-15,-26-27 16,27 1-16,-1 25 0,-26-26 16,26 27-16,0 0 0,0-27 15,0 27-15,-26-1 16,27 1-16,-1-1 0,0 27 15,0-27-15,0 1 16,-26 26-16,27-27 0,-27 27 16,26 0-16,-26-27 0,26 27 15,-26-26-15,0 25 16,26-25-16,-26 26 16,0-27-16,0 27 0,0-26 15,0-1-15,0 1 0,0-1 16,-26 1-16,26-27 15,0 27-15,-26-27 0,26 0 16,0-25-16,-26 25 0,26-26 16,-27 27-16,1-27 15,0 0-15,0-26 0,0 26 16,-1 0-16,1-26 16,26 27-16,-26-27 0,0 0 15,0 0-15,26-27 16,-26 1-1,26 0-15,0 0 16,0 0-16,26 26 16,0 0-1,0 26-15,26 0 0,-25 0 16,-1 0-16,26 1 0,-26-1 16,27 26-16,-27-26 15,26 27-15,-26-1 0,27 0 16,-27 1-16,0-1 15,0 27-15,1-1 16,-27 1-16,26-1 0,-26 1 16,0-1-16,0 27 0,0-26 15,26 25-15,-26 1 0,0-26 16,0 26-16,0-27 16,26 27-16,-26 0 0,0-27 15,0 1-15,0 25 0,0-25 16,26 0-16,-26-1 15,0 1-15,0-27 0,0 27 16,27-1-16,-1 1 16,-26-27-16,26 27 0,0-27 15,0 0-15,0 1 0,1-1 16,-27 0-16,26 1 16,-26-27-16,0 26 0,26-25 15,-26-1-15,0 0 16,0 0-16,0 0 0,0 1 15,0-1-15,0 0 0,0 0 16,26 0-16,-26 27 16,0-27-16,0 0 0,26 26 15,1-25-15,-27 25 16,26-26-16,0 0 0,0 0 16,0 1-16,0-1 0,1 0 15,-1 0-15,0-26 16,0 0-16,-26 26 0,26-26 15,1 0-15,-1 0 16,0 0-16,0 0 0,0-26 16,27 26-16,-27-26 0,0 26 15,26 0-15,-25-26 16,-1 26-16,0 0 0,0 0 16,0 0-16,-26-26 0,27 26 15,-54 0 16,1 0-15,0 0-16</inkml:trace>
  <inkml:trace contextRef="#ctx0" brushRef="#br0" timeOffset="-48607">292 13983 0,'0'-26'16,"26"26"0,0 26-16,0-26 15,-26 26-15,27 0 16,-27 1 0,0 25-16,26-26 0,-26 27 15,0-1-15,26 0 16,0 27-16,-26-27 0,26 1 15,-26-1-15,26 0 0,-26 1 16,27-1-16,-27 0 16,0-25-16</inkml:trace>
  <inkml:trace contextRef="#ctx0" brushRef="#br0" timeOffset="-48003">187 14219 0,'-26'-53'16,"0"1"-16,0 0 15,-1-1-15,1-25 16,26 25-16,-26-25 0,26 25 0,-26-25 16,26 26-16,0-27 15,26 27-15,0-1 0,27 1 16,-27-1-16,26 27 0,27 0 15,-1 0-15,1 26 16,-1 0-16,1 26 0,-1 0 16,1 0-16,0 1 0,-27 25 15,0 0-15,1 1 16,-27-1-16,-26 1 0,0-1 16,0 0-16,-26 1 15,-1-1-15,1-26 0,0 27 16,-26-27-16,26 0 0,-1 0 15,1-26-15,0 0 16,0 0-16,0 0 0,26-26 16,-27 26-16,27-26 15,27 0-15,-1 26 16,26 0 0,1 0-16,-27 0 0,26 26 15,0 0-15,-25 0 0,25 0 16,-26 27-16,0-1 15,1 27-15,-1-27 0,-26 27 16,0-27-16,0 0 16,0 27-16,-53 26 15,27-79-15,0 0 0,-26 0 16,25 0-16,-25 0 16,0-26-16,-1 0 0,1 0 15,0-26-15,-1 26 16,1-26-16,-1 0 0,1 0 15,26 0-15,26-1 0,-26 1 16</inkml:trace>
  <inkml:trace contextRef="#ctx0" brushRef="#br0" timeOffset="-47610">999 13983 0,'0'-26'0,"26"26"15,-26-26-15,26 26 16,0 0 0,-26 26-16,27 0 15,-1 26-15,0-25 16,0 25-16,-26 0 0,26-25 15,-26 25-15,27 0 16,-27 1-16,0-27 0,26 0 16,-26 0-16,0 0 0,-26-26 31,-1-26-15,27-26-16,0 26 0,0-27 15,0 1-15,0-27 0,27 27 16,-27-27-16,26 27 0,0-26 15,0 51-15,-26 1 16,26 0-16,0 26 0</inkml:trace>
  <inkml:trace contextRef="#ctx0" brushRef="#br0" timeOffset="-47115">1575 14009 0,'26'-26'0,"-26"0"16,0 0 0,26 0-16,-26-1 0,0 1 15,0 0-15,-26 0 16,0 26-1,0 0-15,0 0 0,-1 26 16,1 0-16,0 0 0,0 1 16,0 25-16,26-26 15,-27 26-15,27-25 0,0 25 16,27-26-16,-27 27 16,26-27-16,0 0 0,0 0 15,0-26-15,-26 26 16,27-26-16,-1 0 0,-26-26 15,26 26-15,-26-26 0,0 0 16,0 0-16,26-1 16,-26-25-16,0 26 0,0-27 15,0 27-15,0 0 0,0 0 16,0 0-16,26 52 31,-26 26-15,26-26-16,-26 1 0,27 25 15,-27-26-15,0 0 16,26 1-16,-26-1 0,0 0 16</inkml:trace>
  <inkml:trace contextRef="#ctx0" brushRef="#br0" timeOffset="-46733">1680 13878 0,'-27'-26'0,"27"0"16,0 0-16,27 26 31,-27 26-15,26-26-16,0 26 16,-26 27-16,26-27 0,0 0 15,-26 26-15,0-26 0,27 1 16,-27-1-16,0 0 0,0 0 15,0 0-15,-27-26 32,27-26-32,-26 0 15,26 0-15,0-27 0,0 27 16,0-26-16,0 0 16,0-1-16,26 27 15,-26 0-15,27 0 0,-1-1 0,0 27 16,0 27-16,0-1 0,-26 26 15,27-26-15,-27 27 16,26-1-16,-26-26 0,0 27 16,0-27-16</inkml:trace>
  <inkml:trace contextRef="#ctx0" brushRef="#br0" timeOffset="-46023">2151 13774 0,'0'-27'16,"26"1"-16,-26 0 15,0 0 1,0 0-16,-26 26 16,0 0-16,0-26 15,-1 26-15,27 26 16,-26 0-16,0-26 0,26 26 15,-26 0-15,26 27 0,0-27 16,0 0-16,0 0 16,26 27-16,-26-27 0,26 0 15,0 0-15,1-26 0,-1 26 16,26-26-16,-26 0 16,27-26-16,-27 0 0,0 0 15,0 0-15,0-27 16,-26 1-16,0-1 0,0 1 15,-26 0-15,0-27 16,0 27-16,0-27 0,0 27 16,-1-27-16,1 27 0,26 26 15,-26-27-15,26 27 16,26 26-16,-26 26 16,26 1-16,1-1 0,-1 26 15,0 0-15,0 1 16,0-1-16,0 27 0,-26-27 15,27 27-15,-1-27 16,-26 0-16,26 1 0,-26-1 16,26-26-16,-26 1 0,0-1 15,26-52 1,-26-1 0,0-25-16,27 26 15,-27-27-15,0 1 0,26 26 16,-26-26-16,26 25 15,0-25-15,0 52 16,1 0-16,-1 0 16,0 26-1,26 27-15,-26-27 0,1 0 16,-1 0-16,0 0 0,0 0 16,0-26-16,1 27 15,-1-1-15,0-26 16</inkml:trace>
  <inkml:trace contextRef="#ctx0" brushRef="#br0" timeOffset="-44682">30 15895 0,'0'-27'16,"0"1"0,0 0-16,0 0 0,26 26 15,-26-26-15,26 26 0,-26-26 16,27 26 0,-1 0-1,-26 26-15,26 0 16,-26 26-16,26 1 15,-26-27-15,26 0 0,-26 26 16,26-25-16,-26-1 16,27 0-16,-27 0 0,0 0 15,26-26 1,-26-26 15,0-26-31,-26 26 16,26-27-16,0 27 0,0-53 15,0 27-15,0 0 16,0-27-16,26 27 0,-26 26 16,26-27-16,-26 27 0,26 26 15,0 0 1,1 26-16,-27 0 0,26 1 16,-26-1-16,52 79 15,-52-53-15,26-26 16,-26 26-16,26-25 15,-26-1-15,0 0 0,0 0 16,0 0-16,0-52 31,0 0-31,0-26 16,0 25-16,0-25 0,0 0 16,0-1-16,0 1 15,0 0-15,27 25 0,-27 1 16,26 0-16,0 26 15,0 26-15,0 0 16,-26 1-16,27 25 0,-1-26 16,-26 27-16,26-1 15,0 0-15,-26 1 0,0-27 16,26 26-16,-26-26 16,0 1-16</inkml:trace>
  <inkml:trace contextRef="#ctx0" brushRef="#br0" timeOffset="-44194">1025 15685 0,'0'-26'0,"0"0"16,0 0-16,0-1 15,0 1-15,0 0 16,0 0-16,-26 26 15,26-26-15,-26-1 0,-1 27 16,1 0 0,0 0-16,0 27 15,26-1-15,-26 26 0,26-26 16,0 27-16,0-27 16,0 26-16,0 27 15,26-27-15,0-26 16,-26 1-16,26-27 0,0 26 15,1-26 1,-1 0-16,-26-26 16,26 26-16,-26-27 0,0-25 15,0 26-15,0-26 16,0 25-16,0-25 0,0 26 16,0 0-16,0-1 0,0 1 15,0 52 1,26 1-1,-26 25-15,26-26 16,1 27-16,-27-1 0,26-26 16,0 26-16,0 1 15,0-27 1,1-26-16</inkml:trace>
  <inkml:trace contextRef="#ctx0" brushRef="#br0" timeOffset="-43854">1365 15449 0,'27'-26'0,"-27"0"16,26 0-16,-26 0 15,26 26-15,-26-26 16,-26 26 0,0 26-1,-1 0-15,1 0 16,0-26-16,0 26 15,0 0-15,26 1 16,26-27-16,0 26 16,26-26-16,-25 26 15,25-26-15,0 26 0,-25-26 16,25 26-16,-26-26 16,0 27-16,0-1 0,-26 0 15,0 0-15,0 0 0,-26 1 16,0-1-16,0-26 15,0 26-15,-27 0 0,27-26 16,0 26-16,0-26 0,-27 0 16,53-26-16</inkml:trace>
  <inkml:trace contextRef="#ctx0" brushRef="#br0" timeOffset="-43537">1627 15188 0,'-26'-79'15,"0"53"-15,26 0 0,0 0 16,0-1 0,26 27-1,-26 27 1,26-1-16,0 0 0,-26 0 15,27 26-15,-1 1 0,-26-1 16,26 1-16,-26-1 16,26 0-16,-26 27 0,26-27 15,-26 1-15,27-27 16,-27 26-16,0-26 0,26-26 16,-26 27-16,26-27 15,-26-27 1</inkml:trace>
  <inkml:trace contextRef="#ctx0" brushRef="#br0" timeOffset="-43177">1680 15476 0,'-27'-27'0,"1"27"15,26-26-15,-26 26 16,26-26-16,26 0 16,0 26-1,1 0-15,-1-26 0,0 26 16,26 0-16,27-26 15,-27 26-15,-25 0 16,-1 0-16,0-27 0,0 27 16,0 0-16,-26-26 15,0 0 1,-26 0 0,0 26-1,26-26-15,-26 26 0,0 0 16,-1 26-16,27 0 15,-26 26 1,26-25-16,0-1 0,0 0 16,26 52-1,1-51-15,-1-1 0,0 0 16,0 0-16,0 0 0,0-26 16,1 0-16,-1 0 15</inkml:trace>
  <inkml:trace contextRef="#ctx0" brushRef="#br0" timeOffset="-42769">2230 15161 0,'-27'-26'16,"27"0"0,-26 26-16,26-26 15,26 52 16,1 0-31,-1 0 16,0 1-16,0 25 16,26-26-16,-25 27 0,-1-27 15,-26 26-15,26-26 0,-26 0 16,26 1-16,-26-1 16,0 0-16,-26-26 15,0 0-15,26-26 16,-26 0-16,26-1 0,-27 1 15,27 0-15,0-26 16,0-1-16,0 1 16,0-27-16,27 27 0,-27 0 15,26 26-15,0-27 0,-26 27 16,26 26-16,0 0 16,1 26-1,-1-26-15,-26 26 16,0 1-16,0-1 15</inkml:trace>
  <inkml:trace contextRef="#ctx0" brushRef="#br0" timeOffset="-27251">6550 18068 0,'26'26'0,"1"-26"16,-1 0 0,0 0-16,0 0 15,0 0 1,0 0-16,1 0 16,-1 0-16,0 0 0,26 0 15,-25 0-15,-1 0 16,26 0-16,1 0 0,-1 0 15,-26 0-15,26 0 16,-25 0-16,-1 0 0,0 0 16,0 0-16,0 0 0,1 0 15,-1 0-15,-26 26 63,-26-26-63,-1 0 31</inkml:trace>
  <inkml:trace contextRef="#ctx0" brushRef="#br0" timeOffset="-26134">8043 17728 0,'26'0'0,"-26"-27"47,-26 27-15,0 0-17,-1 27-15,1-1 16,-26 0-16,26 0 0,-1 0 15,-25 1-15,26 25 16,0-26-16,0 26 0,26 1 16,0-27-16,0 26 15,0-25-15,26-1 0,0 0 16,0 0-16,26 0 0,1-26 16,-1 0-16,1 0 15,-27 0-15,26 0 0,0-26 16,-25 26-16,-1-26 15,0 0-15,-26 0 0</inkml:trace>
  <inkml:trace contextRef="#ctx0" brushRef="#br0" timeOffset="-25601">8746 17649 0,'0'-26'16,"-26"26"15,26 26-15,-27-26-16,1 0 0,0 26 15,0 0 1,0 1-16,-1-1 0,1 0 16,0 26-16,26-25 15,-26 25-15,26-26 0,0 26 16,0-25-16,26-1 0,-26 26 15,26-26-15,0 1 16,27-27-16,-27 26 0,0-26 16,27 26-16,-27-26 0,26 0 15,-26-26-15,1 26 16,-1-26-16,-26-1 0,26 1 16,-26 0-1,-26 0-15,0 26 0,-1-26 16,1 26-16,0 0 0,0 26 15,0-26-15,-1 26 16,27 0-16,-26 0 0,0 1 16,26-1-16,0 0 15</inkml:trace>
  <inkml:trace contextRef="#ctx0" brushRef="#br0" timeOffset="-21357">9980 17649 0,'0'-26'62,"0"0"-62,0 0 16,27-1-16,-1 1 15,0 26-15,0-26 16,0 26-16,1-26 0,-1 26 16,26 26-1,-26 0-15,-26 0 16,0 1-16,0 25 0,0 0 16,-26-26-16,0 27 15,0-1-15,-27 1 0,1-27 16,0 26-16,-1-26 15,1 0-15,26 1 0,-27-27 16,27 26-16,0-26 0,0 0 16,52-26-1,0-1-15,27 1 16,-1 26 0,26-26-16,-25 26 15,-27 0-15,0 26 0,0-26 16,1 26-16,-27 1 15,26-1-15,-26 0 16,0 0 0</inkml:trace>
  <inkml:trace contextRef="#ctx0" brushRef="#br0" timeOffset="-20961">10426 17571 0,'0'-27'16,"-27"1"-16,1 0 16,0 52-1,26 0-15,0 1 16,0-1-16,0 0 16,0 0-16,0 26 15,0-25 1,26-1-16,-26 0 0,26-26 15,-26 26-15,27-26 16,-1-26 0,0 0-16,0 0 15,-26-1-15,26 1 16,-26 0-16,27-26 16,-27 26-16,0-1 15,26 27-15,-26 27 16,0-1-16,0 0 0,-26 26 15,26 1-15,0-1 16,-27-26-16,27 27 0,0-1 16,0-26-16,0 26 15,0-25-15</inkml:trace>
  <inkml:trace contextRef="#ctx0" brushRef="#br0" timeOffset="-20623">11211 17492 0,'26'-26'16,"1"0"-16,-1-1 0,-26-25 16,26 26-16,-26 0 15,26-27-15,-26 27 0,0 0 16,0 0-16,-52 26 15,26 0-15,-1 26 16,1 0-16,0 26 0,-53 79 31,53-52-31,-26 0 0,26-1 0,26 1 16,-26 25-16,26-25 0,-27-1 16,27-25-16,0 25 15,0-25-15,0-1 0,-26-26 16,26 1-16,0-1 15,-26-26-15,0 0 16,26-26-16</inkml:trace>
  <inkml:trace contextRef="#ctx0" brushRef="#br0" timeOffset="-20131">10818 17911 0,'27'-26'15,"-27"0"-15,26 26 0,-26-27 16,26 27-16,26 0 15,-25-26-15,-1 26 16,0 0-16,0 0 16,26-26-16,-25 26 0,-1 0 15,0 0-15,0 0 0,0 0 16,1 0-16,-1 0 16,-26-26-1,26 26 63,0 0-62,-26-26 0,26 26-16,-26-27 15,27 27-15,-27-26 16,26 0-16,-26 0 15,0 0-15,-26 0 16,-1 26 0,1 0-16,0 0 0,-26 26 15,25 0-15,1 0 16,0 0-16,26 27 0,-26-27 16,26 0-16,0 26 15,26-25-15,0-1 0,0 0 16,1-26-16,25 26 0,-26-26 15,27 0-15,-27-26 16</inkml:trace>
  <inkml:trace contextRef="#ctx0" brushRef="#br0" timeOffset="-19719">11630 17440 0,'0'-27'0,"0"1"16,0 0-1,0 52 17,0 0-32,0 1 15,0 25-15,0-26 0,-26 27 16,26-1-16,0 0 0,0 1 16,0-1-16,-26-26 15,26 0-15,0 1 0,0-1 16,26-52-1,0-1 1,-26 1-16,26 0 0,-26-26 16,27 25-16,-1 1 15,0 0-15,-26 0 0,26 0 16,0 26-16,0 0 16,1 0-16,-27 26 0,26 0 15,0 0-15,0 0 16,-26 27-16,0-27 0,0 0 15,0 0-15,-52 1 16,-1-1-16,1-26 16,0 0-16,-27 0 0,1 0 15,25-26-15</inkml:trace>
  <inkml:trace contextRef="#ctx0" brushRef="#br0" timeOffset="-18395">10242 14271 0,'27'0'0,"-1"0"16,-52 26 30,-1-26-30,1 27-16,0-27 0,0 0 16,0 0-16,-1 0 15,1-27-15,26 1 16,0 0-16,26-26 16,-26 25-16,53 1 15,-27 0-15,26 0 0,-25 0 16,25 26-16,0 0 0,-26 0 15,27 26-15,-27 0 16,0 26-16,-26-25 0,0 25 16,0 0-16,-26 27 15,0-27-15,-27 1 0,1-1 16,0-26-16,-1 0 0,1 1 16,0-1-16,25-26 15,1 0-15,0 0 0,26-26 16,0-1-16,0 1 15,26 0-15,0 0 0,1 0 16,25-1-16,-26 1 0,0 26 16,27 0-16,-27 26 15,0-26-15,-26 27 0,26 25 16,-26-26-16,26 0 16,-26 1-16,0 25 0,0-26 15,27-26-15,-27 26 0,26-26 16,0-26-1</inkml:trace>
  <inkml:trace contextRef="#ctx0" brushRef="#br0" timeOffset="-18068">10766 14481 0,'26'-27'0,"0"1"0,1 26 16,-1-26-16,0 26 16,-26-26-16,-26 26 31,0 0-16,-1 0-15,27 26 16,-26-26 0,26 26-16,26 0 15,1 1-15,-1-27 16,0 0-16,0 0 16,0 0-16,1 0 0,-1-27 15,0 27-15,-26-26 16,0 0-16,0 0 15,-26 0-15,0 26 16,-1-26-16,1 26 0,-26 0 16,26 0-16,-1 26 0,1-26 15,0 26-15,0 0 16</inkml:trace>
  <inkml:trace contextRef="#ctx0" brushRef="#br0" timeOffset="-17709">11473 14035 0,'26'-26'0,"0"0"0,1 0 15,-1 0-15,0 0 16,-26-27-16,26 27 0,-26 0 16,0 0-16,-26-1 15,26 1-15,-26 0 0,0 26 16,-1 0-16,1 26 0,0 0 16,0 27-16,0-1 15,0 1-15,-1 25 0,1 27 16,26-27-16,0 1 0,0 0 15,0 25-15,0-51 16,0 25-16,26-25 0,-26-27 16,27 26-16,-27-26 15</inkml:trace>
  <inkml:trace contextRef="#ctx0" brushRef="#br0" timeOffset="-17334">11290 14350 0,'26'0'16,"0"0"0,-26-26-16,26 26 15,1 0-15,-1-27 0,0 27 16,0 0-16,0-26 16,0 26-16,27 0 0,-27 0 15,0-26-15,27 26 16,-27 0-16,0 0 0,0 0 15,0 0-15,0-26 16,1 0-16,-27-1 16,0 1-1,0 0-15,-27 26 0,27-26 16,-26 26 0,0 0-16,0 0 0,0 0 0,0 26 15,-1 0-15,1 0 16,0 1-16,26 25 0,0-26 15,0 0-15,0 27 0,0-27 16,26 0-16,0-26 16,1 26-16,-1-26 0,26 0 15,27-26 1</inkml:trace>
  <inkml:trace contextRef="#ctx0" brushRef="#br0" timeOffset="-16941">12075 14009 0,'0'-52'0,"0"26"16,-26 0-16,26-1 0,0 1 16,0 0-16,0 52 31,0 0-31,0 1 0,0-1 16,0 0-16,26 26 15,-26 1-15,0-1 0,27 0 16,-27 1-16,0-1 0,26-26 15,-26 27-15,0-27 16,0 0-16,26-26 16,-26-26-1,0 0 1,0-27-16,0 27 0,26-26 0,-26 26 16,26-27-16,0 27 15,1 0-15,-1 26 0,0 0 16,0 0-16,0 26 0,1 0 15,-1 0-15,-26 1 16,26-1-16,-26 26 0,0-26 16,-26 1-16,0-1 15,-1-26-15,-25 26 0,0-26 16,-1 0-16,-25 0 16,-1 0-16</inkml:trace>
  <inkml:trace contextRef="#ctx0" brushRef="#br0" timeOffset="-14385">12311 17518 0,'-26'0'31,"52"0"32,0 0-48,0 0-15,1 0 16,-1-26-16,0 26 0,0-26 16,26 0-16,1-1 15,-27 1-15,53 0 0,-27 0 16,0-27-16,27 1 15,-27 0-15,27-1 0,-1 1 16,1-27-16,-1 1 0,1-1 16,0 1-1,104-106-15,-105 80 0,1 25 16,-27-26-16,27 1 16,-27-1-16,1 0 0,-27 0 15,52-104 1,-51 104-16,-27 0 0,26 27 15,-26-27-15,0 27 0,0-1 16,0 1-16,0-1 0,-26 27 16,-27-1-16,27 1 15,0-1-15,-26 27 0,-1-26 16,1 26-16,-27 0 16,27-27-16,-1 27 0,-25 0 15,26 0-15,-1-1 16,-25 1-16,25 0 0,1 0 15,-1 0-15,27 26 0,0-26 16,0-1-16,0 27 16,0 0-16,26-26 15,-27 26 48</inkml:trace>
  <inkml:trace contextRef="#ctx0" brushRef="#br0" timeOffset="-14041">13149 14088 0,'26'-26'0,"-26"-1"15,26 27-15,-26 27 16,-26-1 0,0 0-16,0 0 15,0 0-15,-27 27 16,1-27-16,-1 0 0,27 0 15,-26-26-15,26 27 16,0-27-16,-1 26 0,54-26 16,-1 0-1,0 26-15,26-26 0,1 26 16,-27 0-16,26 0 0,1 27 16,-1-1-16,-26 27 15,0-27-15,-26 27 0</inkml:trace>
  <inkml:trace contextRef="#ctx0" brushRef="#br0" timeOffset="-8520">14694 15659 0,'26'0'15,"0"0"1,0 0-16,1 0 16,-1 0-1,0 0-15,0-26 16,0 0-1,1-1-15,-27 1 16,26 0-16,-26 0 16,-53 0-1,1 26 1,26 0-16,-27 0 16,27 26-16,0 0 0,-26 0 15,26 0-15,-1 27 0,27-27 16,0 26-16,0-25 15,0-1-15,0 26 16,27-26-16,-1-26 0,0 26 16,0-26-16,26 0 0,-25 0 15,-1 0-15,0 0 0,0-26 16,-26 0-16,26 0 16,-26 0-16,0 0 0,0-1 15,0 1 1,0 52-1,0 1-15,0 25 16,27 0-16,-27 1 16,26 25-16,-26 1 0,26-1 15,-26 1-15,0-1 0,26-25 16,-26 25-16,0-25 16,-26-1-16,0-26 0,0 0 15,-27 1-15,1-27 16,-1 0-16,27 0 0,-26-27 15,0 1-15,25-26 0,1 26 16,0-27-16,26 1 16,26 0-16,-26-1 0,26 1 15,1 26-15,25 0 16,-26 26-16,0-27 0,27 27 16,-27 0-16,0 0 15,-26 27 1,26-27-16</inkml:trace>
  <inkml:trace contextRef="#ctx0" brushRef="#br0" timeOffset="-8243">15139 15711 0,'0'-26'0,"26"0"15,0 0 1,1 26 0,-27 26-1,0 0 1,-27 0-16,27 1 0,0-1 16,0 0-16,0 0 15,0 0-15,0 27 0,27-27 16,-27 0-16,26-26 15,-26 26-15,26 0 0,0-26 16,-26-26-16</inkml:trace>
  <inkml:trace contextRef="#ctx0" brushRef="#br0" timeOffset="-7854">15165 15214 0,'0'-26'0,"-26"-1"0,26 1 16,0 52 15,0 1-15,0-1 0,26-26-16,0 26 15,27-26 1,-27 0-1,0 0-15,0 0 0,-26 26 16,27-26-16,-27 26 16,26 1-1,0-1-15,-26 0 0,0 0 0,0 0 16,26 0-16,-26 27 16,0-27-16,0 0 0,26 27 15,-26-27-15,26 26 16,-26-26-16,27 1 0,-27 25 15,26 0 1,0-26-16,0-26 0,0 0 16,1 0-16</inkml:trace>
  <inkml:trace contextRef="#ctx0" brushRef="#br0" timeOffset="-7650">15322 15528 0,'-26'26'0,"0"-26"16,52 0-16,0 0 15,1-26-15,-1 26 16,26 0-16,-26 0 0,27-26 16,51 26-1,-77 0-15,25 0 0,-26 0 16,0 0-1</inkml:trace>
  <inkml:trace contextRef="#ctx0" brushRef="#br0" timeOffset="505183">1706 1152 0,'26'-26'16,"-26"0"-16,0 0 16,-26-1-16,26 1 15,0 0-15,0 0 78,-26 26-78,-1 0 16,1 26 0,0-26-16,-26 26 0,26-26 15,-27 26-15,27 1 16,0-1-16,0-26 15,-1 26-15,27 0 0,0 0 0,0 1 16,0-1-16,53-26 16,-27 26-16,26 0 0,1-26 15,-1 26-15,0 0 0,1-26 16,-27 0-16,26 27 16,-25-27-16,-1 26 0,-26 0 15,0 0 1,-26 0-16,-1 1 0,-25-1 15,0-26-15,-27 26 0,27-26 16,-27 26-16,27-26 16,-1 0-16,1 0 0,0 0 15,26-26 1,26 0 0,26 0-16</inkml:trace>
  <inkml:trace contextRef="#ctx0" brushRef="#br0" timeOffset="505661">1942 890 0,'0'-26'16,"-27"0"-16,27 0 15,0 0-15,0 52 47,27-26-47,-27 26 16,0 26-16,26-25 0,-26 25 15,0-26-15,0 26 0,0 1 16,0-1-16,0 1 0,0-1 16,0-26-16,0 26 15,0-25-15,0-1 0,0 0 16,0 0-1,0-52 1,26 0 0,-26-27-16,26 27 15,0-26-15,-26 26 0,26-27 16,1 27-16,-1 0 16,0 0-16,0 26 15,-26 26-15,0 0 0,26-26 16,-26 53-16,0-27 15,0 0-15,0 0 0,0 0 16,0 0-16,0 1 16,0-1-16,27-26 15</inkml:trace>
  <inkml:trace contextRef="#ctx0" brushRef="#br0" timeOffset="506035">2675 995 0,'-26'0'15,"-1"0"-15,1 26 16,0-26 0,26 26-16,-26 1 15,26-1 1,0 0-16,0 0 15,-26 27-15,26-1 16,26-26-16,-26 0 0,26-26 16,0 26-16,0-26 0,1 0 15,-1 0-15,0 0 16,0-26-16,0 0 0,0 0 16,1 0-16,-27 0 0,0-1 15,0 1-15,-27 0 16,27 0-16,-52 0 0,26 26 15,0 0-15,0 0 16,-27 0-16,27 0 0,0 26 16,0-26-16,26 26 0,0 0 15</inkml:trace>
  <inkml:trace contextRef="#ctx0" brushRef="#br0" timeOffset="506635">3067 1047 0,'-26'-26'0,"26"0"16,-26 26-16,26-26 15,0 52 16,26-26-31,-26 52 16,0-25-16,26-1 16,-26 26-16,0-26 0,0 27 15,0-27-15,0 0 0,0 0 16,0 0-16,0 1 16,27-27-1,-1-53 1,-26 27-1,26-26-15,0 26 0,-26-27 16,26 1-16,-26 26 16,27-1-16,-1 1 0,-26 0 15,26 26-15,-26 26 16,26 0 0,-26 27-16,0-27 0,0 0 15,26 0-15,-26 1 0,0-1 16,0 0-1,27-26-15,-27-26 16,0 0 0,26 26-16,-26-27 0,26 1 15,-26 0-15,26 0 16,0 0-16,0 26 16,1 0-1,-27 26-15,0 0 16,26 0-16,-26 27 0,0-27 15,0 0-15,0 0 0,26 0 16,0 0 0</inkml:trace>
  <inkml:trace contextRef="#ctx0" brushRef="#br0" timeOffset="506951">3722 681 0,'0'26'47,"0"0"-31,0 0-1,26 27-15,-26-27 0,0 26 16,0-25-16,27 77 15,-27-51-15,0-1 16,0-26-16,0 27 0,0-27 16,26 0-16,-26 0 0,0 0 15,26-26-15,0 0 16,26-26 0,-25 0-1,-1 26-15</inkml:trace>
  <inkml:trace contextRef="#ctx0" brushRef="#br0" timeOffset="507188">4141 917 0,'0'26'15,"0"0"1,-26 0-1,26 0-15,0 0 0,0 1 16,0-1-16,26 0 16,-26 0-16,0 0 15,26-26-15,-26 27 0,26-27 16,-26 26-16,27-26 16</inkml:trace>
  <inkml:trace contextRef="#ctx0" brushRef="#br0" timeOffset="507360">4089 628 0,'-26'0'0,"26"27"16,0-1 15,26-26-31</inkml:trace>
  <inkml:trace contextRef="#ctx0" brushRef="#br0" timeOffset="512019">2570 1990 0,'26'0'15,"0"0"17,1 0 30,-1 0-31,0 0-15,0 0 0,0 0-16,0-26 15,1 26-15,-1 0 0,52 0 16,-51-26 0,-1 26-16,0 0 0,0 0 15,0 0-15,0 0 16,-52 0 15,26 26-15,-26-26-16</inkml:trace>
  <inkml:trace contextRef="#ctx0" brushRef="#br0" timeOffset="553234">13044 3640 0,'0'26'109,"26"-26"-62,1 0-31,-1 0-16,26 0 16,0 0-16,1 0 15,25-26-15,1 26 0,0 0 16,25-26-16,-25 26 15,-1 0-15,1-27 0,0 27 16,-1 0-16,-26 0 0,27 0 16,-53-26-16,27 26 15,-1 0-15,0 0 0,-26 0 16,27 0-16,-27 0 16,0-26-16,53 26 15,-53 0-15,0 0 16,0 0-1,-26 26 32,27-26-15,-27 26-17,0 1 16,0-1-15,0 0 0,0 0-1,0 0 1,0 1-16,0-1 16,0 0-16,0 0 15,0 53 1,0-53-16,0 26 0,0 1 0,0-27 15,0 26-15,0 1 0,0-1 16,0 0-16,0 1 16,0-1-16,0 0 0,0 1 15,0 25-15,26-25 16,-26-1-16,0 0 0,26 1 16,-26 25-16,26-25 15,-26 25-15,26 1 0,-26-1 16,26 1-16,1-1 0,-27 1 15,0 26-15,0-27 16,26 1-16,-26-1 0,0 1 16,0 0-16,0-1 0,0-25 15,0 25-15,0-26 16,0 27-16,0-27 0,0 1 16,0-1-16,0 0 15,0 1-15,0-27 0,0 53 16,26-53-1,-26 0-15,0 26 0,0-25 16,0-1-16,0 0 16,0 0-16,0 0 15,26-26-15,-26 26 0,0 1 16,0-1-16,0 0 16,0 0-16,0 0 15,0 1-15,0-1 16,0 0-1,-26 0 1,26 0-16,0 0 16,0 1-1,-26-27 1,26 26-16,0 0 16,0 0 15,26-26 16,0-26-32,0 26-15,1 0 16,-1 0-16,0-26 16,0 26-16,26 0 0,1-26 15,-1 26-15,1 0 16,-1 0-16,27-27 0,-1 27 15,-26 0-15,27 0 0,-27 0 16,1 0-16,-1 0 16,-26 0-16,27 0 0,-27 0 15,0 0 1,0 0-16,-26-26 0,-26 26 62</inkml:trace>
  <inkml:trace contextRef="#ctx0" brushRef="#br0" timeOffset="553526">15637 6756 0,'0'-26'0,"0"0"15,0 52 17,26 0-17,0 0 1,-26 0-16,26 0 0,0 1 16,0-1-16,1 0 15,-27 0-15,26 0 0,-26 1 16,26-1-16,-26 0 0,0 0 15,-26 0-15,0 0 16,-1 1-16,-51 25 16,52-26-1</inkml:trace>
  <inkml:trace contextRef="#ctx0" brushRef="#br0" timeOffset="556176">16422 7358 0,'-26'0'0,"0"0"15,0 0 17,26 26-17,0 1-15,0-1 16,0 0-16,0 0 0,0 26 16,-27 79-1,27-52-15,0-27 0,0 27 16,0-27-16,27 27 0,-27-27 15,26 1-15,0-1 16,26-26-16,-25 0 0,25 0 16,0 1-16,1-27 15,-1 0-15,79 0 16,-53 0-16,-25-27 0,25 1 16,-25 0-16,-1 0 15,1 0-15,-27 0 0,0-1 16,0 1-16,0 26 15,-26-26-15,26 26 47,-26 26-47,27 0 16,-1-26-16,26 27 16,-26 25-16,27-26 15,25 0-15,1 0 0,-1 1 16,27-27-16,0 26 0,0-26 15,-1 0-15,27-26 0,-26 26 16,-26-27-16,25 1 16,53-52-1,-104 25-15,-1 1 0,1 0 16,-27-1-16,0 1 0,0-27 16,-26 27-16,26 0 0,-26 25 15,0 1-15,0 0 16,0 0-16,27 26 15,-27 26-15,26 0 16,0 0 0,0 1-16,0-1 0,27 0 15,25 0-15,1 0 16,25-26-16,1 26 0,26-26 16,0 0-16,0 0 0,0 0 15,26-26-15,-52 0 16,26 0-16,-27 0 0,-25 0 15,0-27-15,-27 1 16,-26 26-16,0-53 0,0 27 16,-26-1-16,0 1 15,0 0-15,0-1 16,-26-25-16,0 51 0,0 1 16,0 0-1,0 26-15,26-26 16,-27 26-16,54 0 15,-1 0 1,0 0-16,26-26 16,-26 26-16,27-26 15,-1-27-15,27 1 16,-27-1-16,-26 1 16,1 0-16,-1-1 0,0 1 15,-26 0-15,0-1 0,-26 1 16,0-1-16,-27 1 15,1 0-15,-1-1 0,-25 27 16,25 0-16,-25 0 0,-1 26 16,27 0-16,-27 0 15,27 0-15,0 26 0,26-26 16,-1 26-16,1-26 16,0 26-16,52-26 31,-26-26-16,26 26-15,1-26 16,-1-53-16,0 53 16,-26-26-16,0 0 0,0-1 15,-26 27-15,0-26 0,-1-1 16,-51 27-16,25 0 16,-25 0-16,-27-1 0,0 1 15,1 26-15,-27 0 0,0 0 16,26 0-16,-26 26 15,26 1-15,27-27 0,-1 26 16,1 0-16,25 0 16,27 0-16,0-26 0,0 27 15,26-1-15,0 0 16,0-52 31,0 0-47,0-1 15,-26 1-15,-1 0 16,1 0-16,0 0 16,-26-1-16,-1 27 0,1-26 15,-27 26-15,1 0 0,-27 0 16,26 26-16,-25 1 16,-1-1-16,26 0 0,1 26 15,26 1-15,-1-27 16,1 26-16,26 27 0,-1-27 15,1 1-15,26 51 16,26-51-16,-26-1 16,27-26-16,-1 0 15,0 1-15,0-1 0,0-26 16,1 0-16,-27-26 16,26-1-1,-26 1-15,0 0 0,-26-26 16,-1 26-16,1-1 0,0-25 15,0 52-15,-27-26 16,1 26-16,0 0 0,-1 0 16,-25 0-16,25 26 15,1 26-15,-27-25 0,27 25 16,0 0-16,26 1 0,-27-27 16,27 26-16,0 1 15,0-27-15,26 0 0,0 0 16,0 0-16,0 1 0,0-1 15,26-26 1,-26-26 31,-26 26-31,26-27-16,-27 27 15,1 0-15,0 0 16,0 0-1,0 0-15,-1 27 0,1-1 16,0 0-16,0 0 0,0 0 16,0 27-16,26-1 15,-27 0-15,27 1 0,-26-27 16,26 26-16,0-26 16,0 1-16,-26-1 0,26 0 15,0 0 1,0-52 15,0 0-15,0 0-1,-26 26-15,0-27 16,-1 27 0,27 27-16,-26-27 0,0 26 15,-26 79 1,52-53-16,0 0 15,0-25-15,26 25 0,-26 0 16,26-26-16,0 1 16,0-1-16,27 0 0,-27 0 15,26-26-15,1 0 16,-1 0-16,0-26 0</inkml:trace>
  <inkml:trace contextRef="#ctx0" brushRef="#br0" timeOffset="557009">17731 6965 0,'0'-26'15,"0"0"1,27 0-16,-27 0 16,0-1-1,0 1-15,0 0 16,0 0-16,-27 26 16,1 26-1,0 0-15,0 0 0,0 1 16,-1-1-16,1 26 15,26 1-15,-26-1 0,26-26 16,0 26-16,0 1 0,26-27 16,0 0-1,53 0-15,-27 1 0,-25-27 16,25 0-16,0-27 16,-25 1-16,-1 0 0,0 0 15,0 0-15,-26-27 0,0 27 16,0 0-16,-26-26 15,0 25-15,0 1 16,-1 52 0,27 1-16,0-1 0,0 0 15,0 26-15,27 27 0,-1-27 16,0 1-16,0 25 16,0 1-16,0-27 0,1 0 15,25 106 1,-52-106-16,0-26 15,-52 26-15,25-25 0,-25-1 16,0-26-16,-1 0 16,-25 0-16,-1 0 0,27-26 15,-27-1-15,53 1 16,-26 0-16,26-26 0,26-1 16,26 1-16,0 0 0,26 25 15,1 1-15,-1-26 16,27 52-16,-27-26 0,0 0 15,1 26-15,-1 0 16,-26 0-16,0 0 0</inkml:trace>
  <inkml:trace contextRef="#ctx0" brushRef="#br0" timeOffset="557302">18124 6913 0,'-26'0'0,"26"26"31,0 0-31,26 1 16,-26-1-1,26 0-15,-26 0 0,27 26 16,-1-25-16,-26-1 0,26 0 16,-26 26-16,0-25 15,26-27-15,-26 26 0,0 0 16</inkml:trace>
  <inkml:trace contextRef="#ctx0" brushRef="#br0" timeOffset="557465">18177 6625 0,'-27'-26'16,"1"26"15,26 26-31</inkml:trace>
  <inkml:trace contextRef="#ctx0" brushRef="#br0" timeOffset="557722">18255 6599 0,'0'26'31,"26"0"-15,-26 0-16,26 27 16,1-1-16,-27 0 0,26 1 15,0-1-15,0 27 16,0-27-16,1 0 0,-27 1 16,26-1-16,-26-26 0,0 27 15,0-27-15,0 0 16</inkml:trace>
  <inkml:trace contextRef="#ctx0" brushRef="#br0" timeOffset="557881">18229 7070 0,'0'-26'0,"-26"26"16,26-26-1,26 26-15,0 0 16,0 0-16,0-26 0,1 26 15,25-27-15,0 27 16,-25-26-16,25 0 0</inkml:trace>
  <inkml:trace contextRef="#ctx0" brushRef="#br0" timeOffset="558289">18674 6468 0,'-26'0'15,"26"-26"-15,-26 26 16,26 26 0,0 0-1,26 53-15,0-27 0,-26 27 16,26-27-16,-26 0 16,26 27-16,-26-27 0,0 1 15,27-1-15,-27 0 0,0-26 16,0 1-16,0-1 15,0-52 1,0-1 0,0 1-16,0 0 15,0-26-15,0-1 0,0 1 16,0 26-16,26-27 16,-26 27-16,26 26 0,0 0 15,0 0-15,1 26 16,-27 1-16,26 25 15,0-26-15,-26 0 0,26 27 16,0-27-16,-26 0 16,27 0-16,-27 0 0,26-26 31</inkml:trace>
  <inkml:trace contextRef="#ctx0" brushRef="#br0" timeOffset="558624">19145 6756 0,'27'0'0,"-27"-26"0,0 52 47,-27-26-47,27 26 16,0 0-16,0 0 0,27 1 16,-27-1-16,26 26 15,0-26-15,-26 27 0,26-27 16,0 0-16,1 0 0,-1-26 15,0 0 1,0 0-16,0-26 0,-26 0 16,26 0-16,-26-27 0,0 1 15,0 26-15,0-27 16,-26-77 0,0 130-16,0-27 15,0 27-15,0 27 16,-1-1-1,27 0-15,27 0 16</inkml:trace>
  <inkml:trace contextRef="#ctx0" brushRef="#br0" timeOffset="559067">19564 6546 0,'0'-26'0,"0"0"16,0 0-16,-26 0 0,26-1 15,26 54 17,-26-1-17,0 0-15,27 26 0,-1 1 16,-26-1-16,26 1 16,0-1-16,-26 0 0,26 1 15,-26-27-15,27 26 0,-27-26 16,0 1-16,0-1 15,0-52 17,0-1-17,0 1-15,-27 26 0,27-26 16,0 0-16,0 0 16,0-1-16,27 1 0,-27 0 15,26 26-15,0-26 0,0 26 16,26 0-16,-25 0 15,-1 0-15,0 26 0,26 0 16,-25-26-16,-27 26 16,26 1-16,-26-1 0,0 0 15,0 0-15,-26 0 0,-27 1 16,1-1-16,-1 0 16,-25-26-16,-1 26 0</inkml:trace>
  <inkml:trace contextRef="#ctx0" brushRef="#br0" timeOffset="560833">15322 4844 0,'0'-26'16,"27"26"-16,-27-26 16,0 0-16,0 0 15,0-1-15,0 1 16,0 0-1,-27 0-15,1 0 16,0 26 0,0 0-16,0 0 15,-1 26-15,-25-26 0,26 26 16,0 0-16,-1 0 16,27 1-16,-26-1 0,26 0 15,0 0-15,0 0 0,26-26 16,1 27-16,-1-1 15,0-26-15,0 0 0,0 0 16,1 0-16,-1 0 16,0 0-16,0-26 0,0 26 15,1-27-15,-27 1 0,26 0 16,-26 0 0,0 0-16,0 52 31,26 0-16,-26 26-15,26-25 16,0 25-16,-26 0 16,26 1-16,27 51 15,-53-25-15,26-27 16,-26-26-16,0 27 0,0-27 16,-26 0-16,26 0 15,-26 1-15,-27-27 0,27 0 16,-26 0-16,26-27 0,-27 1 15,1 0-15,26 0 16,-1-27-16,27 27 0,-26-26 16,26 26-16,26 0 0,1-27 15,-1 27-15,0 0 16,0 26-16,0-26 0,1 26 16,-1-27-16,0 27 15,0 0-15,0 0 0</inkml:trace>
  <inkml:trace contextRef="#ctx0" brushRef="#br0" timeOffset="561089">15610 4713 0,'0'-26'16,"0"52"15,0 1-15,27-1-1,-27 0-15,0 0 0,26 0 16,-26 1-16,0-1 0,26 0 16,-26 0-16,26 0 15</inkml:trace>
  <inkml:trace contextRef="#ctx0" brushRef="#br0" timeOffset="561260">15479 4452 0,'-26'0'15,"52"0"48</inkml:trace>
  <inkml:trace contextRef="#ctx0" brushRef="#br0" timeOffset="561520">15715 4399 0,'26'0'16,"-26"26"15,26-26-15,-26 27-16,0-1 0,0 0 16,53 105-1,-27-105-15,0 26 16,0 1-16,-26-27 0,27 0 15,-27 0-15,26 1 16,-26-1-16</inkml:trace>
  <inkml:trace contextRef="#ctx0" brushRef="#br0" timeOffset="561685">15767 4713 0,'27'0'47,"-1"0"-32,0 0-15,0 0 16,0 0-16,27-26 0,-27 26 16</inkml:trace>
  <inkml:trace contextRef="#ctx0" brushRef="#br0" timeOffset="562276">16291 4347 0,'0'-26'16,"0"52"-1,0 0 1,0 0-16,26 0 16,1 53-1,-27-27-15,26 27 0,0-27 0,0 27 16,0-27-16,1 27 15,-1-1-15,-26-25 0,26-1 16,0 27-16,0-27 16,-26 0-1,26-26-15,-26 1 0,0-54 32,0 1-32,0 0 15,-26-26-15,26-1 16,-26 1-16,0 0 0,26-1 15,-26-25-15,0-27 16,-1 79-16,27-27 16,0 27-16,0 0 0,0 0 15,27 26-15,-1-26 16,0 26-16,0 0 16,0 0-16,0 26 0,27-26 15,-53 26-15,26-26 16,0 26-16,-26 0 0,0 1 15,-26-1 1,0 0-16,0-26 0,-1 26 16,1-26-16,0 0 0</inkml:trace>
  <inkml:trace contextRef="#ctx0" brushRef="#br0" timeOffset="562666">16893 4478 0,'-26'0'0,"0"0"16,26 26 15,26 0-15,-26 0-16,26 0 15,-26 1-15,27-1 16,-27 0-16,26 0 0,-26 0 16,26 1-16,0-1 15,0 0-15,1 0 16,-1-26-16,-26-26 16,26 0-16,-26 0 15,0-1-15,0 1 0,26-26 16,-26 26-16,0-1 15,-26-25-15,26 26 0,-26 0 16,0 0 0,-1 26-1,27 26-15,-26-26 0</inkml:trace>
  <inkml:trace contextRef="#ctx0" brushRef="#br0" timeOffset="563082">17496 4399 0,'26'0'16,"0"-26"-1,-52 26 16,0 0-31,0 0 16,-1 26-16,1-26 16,-26 0-16,26 26 0,-1-26 15,1 27-15,0-27 16,26 26-16,26-26 31,0 26-31,1-26 16,-1 26-16,0-26 0,0 0 0,27 26 15,-1 0 1,-26-26-16,0 27 0,-26-1 16,-26 0-1,0-26 1,0 0-16,-27 0 0,27 26 16,0-26-16,-26 0 15,25 0-15,27-26 0</inkml:trace>
  <inkml:trace contextRef="#ctx0" brushRef="#br0" timeOffset="563472">17705 4111 0,'0'-26'16,"-26"26"-1,0 0-15,26 26 16,0 0-1,26 27 1,0-27-16,-26 0 0,26 26 16,-26 1-16,27-27 15,-1 26-15,-26 1 0,26-27 16,-26 26-16,26-26 0,-26 1 16,0-1-16,26-26 15,-26 26-15,0-52 31,0 0-31,0-1 16,0 1-16,27 0 0,-27 0 16,0 0-16,26 0 15,-26-1-15,26 27 0,-26-26 16,26 26-16,0 26 16,0 1-1,1-1-15,-1 0 0,0 0 16,0 26-16</inkml:trace>
  <inkml:trace contextRef="#ctx0" brushRef="#br0" timeOffset="768741">21214 6546 0,'26'0'31</inkml:trace>
  <inkml:trace contextRef="#ctx0" brushRef="#br0" timeOffset="770804">21240 6520 0,'26'0'94,"1"26"-78,-1-26-16,0 0 15,26 0-15,1 0 16,-1 0-16,27 0 0,-1 0 15,1 0-15,26 0 0,-1 0 16,1 0-16,0 0 16,26 0-16,-27 0 0,1 0 15,0 0-15,78 0 16,-104 0-16,-1 0 16,1 0-16,-1 0 15,1 0-15,0 0 16,25 0-16,-51 0 0,25 0 0,-25 0 15,-1 0-15,0 0 16,-25 0-16,-1 0 0,0 0 16,0 0-1,-26-26 142,0 0-142,-26 0-15,26 0 0,0-1 16,0 1-16,0-26 15,-26 0-15,26-1 0,0 1 16,-26-27-16,26 27 16,-27-27-16,27 1 0,-26-27 15,26 26-15,0 1 0,0-27 16,-26 0-16,26 1 16,0-80-16,0 80 15,0-1-15,0 0 0,0 0 16,0 27-16,0-1 15,0 1-15,0-1 0,0 27 16,0-27-16,0 53 16,0-26-16,0 26 0,0-1 15,-26 1-15,26 0 0,0 0 16,0 0-16,-26-1 16,26 1-16,0 0 15,0 0-15,-27 0 16,27-1-16,0 1 15,0 0-15,0 0 16,0 0 0,0 0-1,0-1 1,-26 27 46,52 0 32,-26 27-94,27-27 16,-1 0-16,26 0 0,1 26 15,-1-26-15,53 0 16,-1 0-16,1 26 0,26-26 16,26 0-16,26 0 15,184 0-15,-157 0 16,-27 0-16,26 0 0,1 0 16,-27-26-16,0 26 15,1 0-15,-27 0 0,26 0 16,288-26-1,-313 26-15,25-27 16,131 27 0,-183 0-16,26 0 0,-52 0 15,0 0-15,-1 0 0,-51 0 16,25 0-16,-52 0 0,1 0 16,-1 0-16,0 0 15,-26-26 79</inkml:trace>
  <inkml:trace contextRef="#ctx0" brushRef="#br0" timeOffset="771068">28389 3404 0,'-26'0'0,"0"0"16,52 0 15,0 0-31,0 26 0,0 1 15,0-1-15,27 26 0,-27-26 16,26 27-16,-25-1 16,-1 0-16,0 1 0,-26-1 15,-26 0-15,-27 1 16,1-27-16,-27 0 0,-25 0 16,-1 1-16,0-27 0</inkml:trace>
  <inkml:trace contextRef="#ctx0" brushRef="#br0" timeOffset="772273">22471 3064 0,'0'-26'16,"-26"-27"15,26 27-15,0 0-16,0 0 16,0-1-16,-26 1 15,-1 0 1,1 26-16,26-26 0,-52 26 15,26 0-15,0 0 0,-27 26 16,1 0-16,26-26 16,-1 26-16,-25 27 15,26-27-15,26 0 16,0 0-16,0 1 0,26-1 16,0-26-16,0 26 15,1-26-15,-1 0 16,0 0-16,0-26 0,0 0 15,1-1-15,-27 1 16,0 0-16,0 0 16,0 0-16,0-1 15,0 1-15,0 52 16,0 1 0,0-1-16,26 26 0,0 1 15,0 25-15,0 1 16,0-1-16,27 1 15,-53-1-15,52 53 16,-52-78-16,0-1 0,-26 0 16,0-25-16,-27-1 0,27 0 15,-26-26-15,0 0 16,-1 0-16,1-26 0,-27-27 16,53 1-16,0 0 15,26 25-15,0-25 16,0 0-16,26 26 0,0-27 15,0 27-15,1 26 16,25-26-16,-26 26 0,27-26 16,-27 26-16,26 0 15</inkml:trace>
  <inkml:trace contextRef="#ctx0" brushRef="#br0" timeOffset="772559">22628 2907 0,'0'-27'16,"-26"1"0,26 52 30,0 1-46,0 51 16,0-52-16,0 27 16,0-27-16,26 0 15,-26 0-15,0 0 16,26 1-16</inkml:trace>
  <inkml:trace contextRef="#ctx0" brushRef="#br0" timeOffset="772759">22628 2488 0,'-26'-27'16,"26"1"-16,-26 26 15,26 26 1,0 1-1,0-1-15,26-26 16,-26 26-16,26-26 16</inkml:trace>
  <inkml:trace contextRef="#ctx0" brushRef="#br0" timeOffset="773005">22890 2514 0,'0'26'32,"-26"0"-32,26 0 15,0 1-15,0 25 0,0-26 16,0 26-16,26 1 0,-26-1 16,0 1-16,26-27 0,-26 26 15,0 1-15,0-27 16,0 0-16,26 26 15,-26-26-15,0 1 16,0-1-16</inkml:trace>
  <inkml:trace contextRef="#ctx0" brushRef="#br0" timeOffset="773143">22785 3038 0,'-26'-27'0,"0"1"15,26 0-15,0 0 16,0 0-16,26 26 15,0-27-15,27 27 16,-1 0-16,0 0 0,27 0 16,-27 0-16</inkml:trace>
  <inkml:trace contextRef="#ctx0" brushRef="#br0" timeOffset="773612">24016 2828 0,'0'-26'0,"0"0"16,-26 26-1,26-27 1,-26 27-16,-27 0 0,27 0 15,-26 0-15,25 0 0,-25 27 16,-26-1-16,25 0 16,27 0-16,-53 27 15,53-1-15,26-26 16,0 0-16,0 27 0,26-27 16,27 0-16,-1 0 0,27 0 15,-27-26-15,27 0 16,25 0-16,-51 0 0,25-26 15,1 0-15</inkml:trace>
  <inkml:trace contextRef="#ctx0" brushRef="#br0" timeOffset="773875">24173 2566 0,'0'-26'15,"0"0"1,0 52 15,0 0-15,0 0-16,0 1 0,26 25 16,-26-26-16,0 26 15,26 1-15,-26-1 0,0-26 16,27 27-16,-27-1 15,0-26-15,26 1 0,-26-1 16,0 0-16</inkml:trace>
  <inkml:trace contextRef="#ctx0" brushRef="#br0" timeOffset="774275">24592 2854 0,'26'-26'0,"-26"0"16,-26 26 15,0 26-15,0 0 0,-1 0-1,27 1-15,0-1 0,0 0 16,0 0-1,27 0-15,25-26 16,-26 0 0,0 0-16,1 0 0,-1 0 15,0-26-15,0 26 16,-26-26-16,0 0 0,0 0 16,-26-1-16,26 1 15,-26 0-15,0 0 16,-27 0-16,27-1 15,0 27-15,0 0 0,26 27 32,0-1-32</inkml:trace>
  <inkml:trace contextRef="#ctx0" brushRef="#br0" timeOffset="774691">24854 2723 0,'-26'0'0,"52"26"62,-26 1-62,0-1 16,26 0-16,-26 0 15,0 27-15,0-27 16,0 0-16,0 0 16,0-52 15,26 0-15,-26 0-16,0-1 15,26 1-15,-26 0 0,27 0 16,-27 0-16,26 26 15,-26-27-15,26 27 0,-26 27 16,26-27-16,-26 26 16,0 0-16,26 0 15,-26 0-15,0 27 0,27-27 16,-27 0-16,0 0 0,0 1 16</inkml:trace>
  <inkml:trace contextRef="#ctx0" brushRef="#br0" timeOffset="775102">25299 2828 0,'0'-26'16,"0"52"31,26-26-32,0 26 1,1-26 0,-1 0-16,0 0 15,0 0-15,0-26 16,1 26-16,-27-26 16,26 26-16,-26-26 0,0-1 15,0 1-15,0 0 16,-26 0-16,-1 0 15,1 26-15,0 0 0,0 0 16,-27 26-16,27-26 16,0 26-16,0 0 0,0 0 15,-1 27-15,1-27 16,26 0-16,26 27 0,1-27 16,-1 0-16,26-26 0,1 26 15,-1-26-15,27 26 16,-27-26-16,0 0 15</inkml:trace>
  <inkml:trace contextRef="#ctx0" brushRef="#br0" timeOffset="785869">29934 5551 0,'0'-26'0,"26"26"16,0-26-16,0 26 31,-26-26-31,27 26 31,-27 26-15,0 0 15,0 0-31,0 1 16,26-1 0,-26 0-16,0 0 0,0 0 15,0 0-15,26 27 0,-26-27 16,0 26-16,0 1 15,0-27-15,0 26 0,0 1 16,0-27-16,0 0 16,0 26-16,0-25 0,26-1 15,-26 0-15,0 0 16,0 0-16,0 1 16,0-1-1,0 0 1,0-52 62,0 0 0</inkml:trace>
  <inkml:trace contextRef="#ctx0" brushRef="#br0" timeOffset="787613">28232 6625 0,'0'-26'15,"0"52"48,0 0-63,0 0 15,0 1-15,0-1 0,0 26 16,0 27-16,0-1 16,0 1-16,-26 25 15,-1-25-15,27 52 0,-26-26 16,0-1-16,0 1 0,-26 0 15,25 0-15,1-1 0,26-25 16,-26 26-16,0-27 16,0 1-16,26-1 0,-27 1 15,27 0-15,-26-1 16,26 1-16,0-27 0,0 27 16,-26-27-16,26 0 0,0 1 15,0-27-15,0 0 16,0 0-16,0 0 15,26-52 17,0 26-32,1-26 15,-1 0 1,0 26-16,26-26 0,-25 26 16,25-27-16,26 27 0,-25 0 15,25 0-15,27 0 16,26 0-16,0 0 0,0 0 15,26 27-15,0-27 16,26 26-16,27 0 0,-27-26 16,27 26-16,-1-26 0,1 26 15,-1 1-15,-26-27 16,1 26-16,-27 0 0,0-26 16,-26 26-16,-26-26 15,26 0-15,-53 26 0,1-26 16,-1 0-16,-25 0 15,-1 0-15,-26-26 0,0 26 16,1-26-16,-1 0 16,-26 0-1,0-1 1,26 27-16,-26-26 16,0 0-16,0 0 15,0 0-15,0-1 16,0-25-1,26 26-15,-26-26 16,0 25-16,26-25 0,-26 0 16,26 25-16,-26-25 15,0 0-15,0-27 0,0 27 16,0-1-16,0-25 16,0-1-16,-26 27 0,26-27 15,0-25-15,0 25 16,0-26-16,0 1 0,0-1 15,26 0-15,-26 0 0,27 1 16,-27 25-16,26-26 16,0 27-16,-26 25 0,0 1 15,0 0-15,0 25 0,0 1 16,-26 0-16,0 0 16,-1 26-16,1 0 15,0 0 1,0 0-16,0 0 15,0 26 1,-1-26-16,1 0 16,0 0-16,-26 0 0,-1 0 15,-25 0-15,-1 0 16,-26 0-16,-26 0 0,-26-26 16,-26 26-16,0-26 0,-27 0 15,-25 26-15,25-27 16,-26 27-16,27-26 0,26 26 15,26 0-15,-1 0 16,28 0-16,25 0 0,26 26 16,1-26-16,-1 0 0,27 27 15,-1-27-15,1 0 16,26 0-16,0 0 0,-1 0 16,1 0-16,0 0 15,0 0 1,0 0 15,-1 0-15,1 0-1,0 0-15,0 0 16,52 0 46</inkml:trace>
  <inkml:trace contextRef="#ctx0" brushRef="#br0" timeOffset="788153">28546 7149 0,'26'-27'16,"-26"1"-16,26 26 15,-26 26 1,0 1 0,0 25-16,0 27 15,0-53-15,-26 26 16,26 1-16,0-1 0,0-26 15,0 26-15,0 1 16,0-27-16,0 0 0,0 0 16,0 1-16,0-1 0,0 0 15,0 0 1,26-26 0,1 0-1,-1-26-15,0 26 16,0 0-16,0 0 0,27 0 15,-27-26-15,26 26 0,-26 0 16,1 0-16,-1 0 16,0 0-16,0 0 15</inkml:trace>
  <inkml:trace contextRef="#ctx0" brushRef="#br0" timeOffset="788573">29201 7437 0,'-26'-26'16,"-1"26"-1,1 0 1,0 0-16,26 26 15,-26-26-15,0 26 0,26 0 16,-27 0-16,27 0 0,0 1 16,0-1-16,0 0 15,0 0-15,27 0 0,-1 1 16,0-1 0,0-26-16,27 0 0,-27 0 15,0 0-15,0 0 0,0-26 16,27-53-1,-53 53-15,0 0 16,0-27-16,0 27 0,-27 0 16,1-26-16,0 25 15,-26 1 1,26 26-16,-1 0 16,1 0-16,0 0 0,26 26 15</inkml:trace>
  <inkml:trace contextRef="#ctx0" brushRef="#br0" timeOffset="788949">29803 7489 0,'-26'0'15,"26"-26"-15,-26 26 16,26-26-16,-27 0 0,1 26 16,26-27-1,-26 27-15,0 0 0,0 0 16,-1 0-16,1 27 15,0-1-15,0 0 16,0 0-16,0 0 0,26 0 16,-27 27-16,27-27 0,0 0 15,0 0-15,27 1 16,-1-27-16,0 26 0,0 0 16,0-26-16,27 0 15,-1 0-15</inkml:trace>
  <inkml:trace contextRef="#ctx0" brushRef="#br0" timeOffset="789653">30248 7568 0,'26'0'15,"-26"-27"-15,0 1 16,0 0-1,-26 0 1,0 26 0,0-26-16,0 26 0,-1 0 15,1 0-15,-26 0 0,26 0 16,-1 26-16,1-26 16,0 26-16,0 0 0,0 0 15,0 1-15,26-1 0,0 0 16,0 0-16,0 0 15,26 1 1,-26-1-16,26-26 0,0 26 0,0-26 16,0 0-16,27 0 15,-27-26-15,0 0 0,0 26 16,1-27-16,-1 1 16,-26 0-16,26 0 0,-26 0 15,0-1-15,0 1 16,-26 52 15,26 1-15,0-1-16,0 0 15,26-26-15,-26 26 0,26-26 16,0 26-16,27-26 16,-27 0-16,26 0 0,-26-26 15,27 26-15,-1-26 16,-26 0-16,1 0 0,-1-1 15,0 1-15,-26-26 0,0 0 16,0-1 0,0-78-16,-26 79 0,26-1 15,-26 1-15,26 26 0,-27 26 16,1 0-16,26 52 16,-26-26-16,26 27 15,0 25-15,0-25 16,0 25-16,0 1 0,0-27 15,26 27-15,-26-27 16,26 1-16,-26-1 0,27 0 16,-1-26-16,-26 1 0,26-1 15</inkml:trace>
  <inkml:trace contextRef="#ctx0" brushRef="#br0" timeOffset="789847">30510 7411 0,'-26'0'0,"0"0"0,-1 26 16,1-26-16,26 26 15,26-26-15,1 0 16,-1 26-16,26-26 0,27 0 16,-27 0-16,27 0 15,-1 0-15,1 0 16,25 0-16</inkml:trace>
  <inkml:trace contextRef="#ctx0" brushRef="#br0" timeOffset="790301">29096 8248 0,'0'-26'0,"0"0"16,0 52 15,0 0-31,0 27 15,0-27-15,0 26 0,0 1 16,0-1-16,0 1 16,0-1-16,0-26 0,0 26 15,-26 53 1</inkml:trace>
  <inkml:trace contextRef="#ctx0" brushRef="#br0" timeOffset="790942">29122 8379 0,'0'-26'0,"0"0"0,0 0 16,0 0-16,26-27 0,-26 1 16,27 26-16,-27-27 15,26 27-15,0 0 0,0 0 16,0 0-16,0 26 0,1 0 16,25 26-16,-26-26 15,0 52-15,1-26 0,-1 1 16,0 25-16,-26 0 15,0 1-15,-26 25 16,0-52-16,-1 1 0,-25 25 16,26-52-16,-27 26 15,1-26-15,0 26 0,26-26 16,-27 0-16,27-26 16,0 0-16,26 0 15,26 0-15,0 26 16,0 0-16,1 0 15,-1 0-15,0 0 0,0 26 16,0 0-16,0 0 16,1 27-16,-1-27 0,-26 26 15,26 0-15,-26-25 0,26-1 16,-26 0-16,26 0 16,-26 0-16</inkml:trace>
  <inkml:trace contextRef="#ctx0" brushRef="#br0" timeOffset="791322">29620 8484 0,'0'-26'16,"0"0"-16,26 26 47,0 26-32,0-26 1,-26 26-16,26-26 16,1 0-16,-1 0 15,0 0-15,-26-26 16,26 26-16,-26-26 0,0 0 16,-26-1-16,0 1 15,0 26 1,-1 0-16,1 0 15,0 0-15,26 26 16,-26 1-16,26-1 0,0 0 16,0 0-16,0 27 0,0-27 15,26 26-15,0-26 16,-26 27-16,26-27 0,1 0 16,-1 0-16,0-26 15</inkml:trace>
  <inkml:trace contextRef="#ctx0" brushRef="#br0" timeOffset="791770">29960 8353 0,'0'-26'0,"0"-26"0,0 25 16,-26 27-16,26-26 0,0 52 16,0 1-1,26 25-15,-26-26 16,0 27-16,26-1 15,-26 27-15,0-27 0,0 26 16,26-25-16,-26-1 0,0 1 16,0-1-16,27 0 15,-27-26-15,0 1 0,0-1 16,0-52 15,0-1-31,0 1 16,0 0-16,0-26 0,0-1 15,0-25-15,0 25 0,0 1 16,0 0-16,0-1 16,0 27-16,0 0 0,0 0 15,26 26-15,0 0 16,0 0-16,0 0 16,1 26-16,-27 0 0,26-26 15,0 53-15,-26-27 16,0 0-16,0 0 0,0 0 15,0 0-15,-26-26 0,0 27 16,-1-27-16,1 0 16,0-27-16</inkml:trace>
  <inkml:trace contextRef="#ctx0" brushRef="#br0" timeOffset="792124">30562 8432 0,'0'-26'16,"-26"26"-16,0 0 15,0 0 1,0 0-16,-1 26 16,27 0-1,0 0-15,0 0 16,0 1-16,0-1 15,0 0-15,27 0 16,-1-26-16,-26 26 16,26-26-16,0 0 0,-26-26 15,26 26-15,-26-26 16,0 0-16,27 26 0,-27-26 16,0-1-16,-27-25 15,1 26 1,0 26-16,0 0 15</inkml:trace>
  <inkml:trace contextRef="#ctx0" brushRef="#br0" timeOffset="792465">30824 8406 0,'26'0'0,"-26"-27"15,27 27-15,-27-26 16,-27 26 15,1 0-31,0 0 16,0 0 0,0 26-16,-1-26 0,1 27 15,52-1 1,1-26-16,-1 26 15,26-26-15,-26 26 16,1 0-16,-1-26 16,0 27-16,0-1 0,-26 0 15,-26 0 1,0 0 0,-27-26-16,27 0 0,0 0 15,0 0-15,-27 0 16</inkml:trace>
  <inkml:trace contextRef="#ctx0" brushRef="#br0" timeOffset="792685">31007 8353 0,'27'0'15,"-27"-26"-15,0 52 31,0 0-31,0 1 16,26-1-16,-26 0 16,0 0-16,0 0 0,26 1 15,-26-1-15,0 0 16,26 0-16,-26 0 16</inkml:trace>
  <inkml:trace contextRef="#ctx0" brushRef="#br0" timeOffset="792853">31138 8222 0,'0'-26'0,"-26"26"16</inkml:trace>
  <inkml:trace contextRef="#ctx0" brushRef="#br0" timeOffset="793274">31243 8039 0,'0'26'32,"0"0"-17,0 1 1,0-1-16,0 0 16,0 0-16,26 0 15,-26 0-15,0 1 0,0 25 16,27-26-16,-27 0 15,0 1-15,0-1 16,0 0-16,0 0 16,26 0-16,-26 1 15,0-1-15,0 0 16,0 0 0,26 0-16,-26 0 31,0-52 16</inkml:trace>
  <inkml:trace contextRef="#ctx0" brushRef="#br0" timeOffset="794740">31296 8432 0,'26'0'47,"-26"26"-47,26-26 15,0 0-15,0 0 16,27 0-16,-27 0 0,26 0 16,-26 0-16,1 0 15,25 0-15,-26-26 0,0 26 16,1 0-16,-27-26 15,26 26-15,-26-27 16,-26 27 0,-1 0-16,1 0 15,0 0 1,26 27-16,-26-27 16,26 26-16,0 0 15,-26 0-15,26 0 16,0 1-16,26-1 15,-26 0-15,26 0 16,0-26 0,-26-26 15,26 26-15,-26-26-16,0 0 15,-26 26 16,26 26 110,0-52 0,26-1-141,-26 1 31,0 0-31,0 0 16,-26 26-1,52 0 63,1 0-62,-1 0 0,0 0-1,0 26 1,0 0-16,-26 0 15,0 1-15,26-1 16,-26 0-16,27 0 16,-27 0-16,0 0 31,-27-26-15,27-26-1,-26 26-15,26-26 16,0 0-1,0 0-15,26 0 16,-26-1-16,27 1 16,-1 26-1,-26-26-15,26 26 16,0 26 0,-26 0-16,0 1 15,26-27 16,-26 26-15,0 0 15,0 0-31,0 0 16,27 0 0,-27 1-16,0-1 0,0 0 15,0 0-15,0 0 0,26 1 16,-26-1-16,0 26 15,0-26-15,0 0 0,0 1 16,-26-1-16,26 0 16,-27-26-16,27 26 0,-26-26 15,0 0-15,-26 0 16,25-26-16,1 0 16,0 0-16,26-27 0,-26 1 15,26 0-15,0-1 16,0 1-16,26-1 0,0 1 15,0 0-15,1 26 0</inkml:trace>
  <inkml:trace contextRef="#ctx0" brushRef="#br0" timeOffset="796848">1470 6363 0,'0'26'16,"26"-26"30,1-26-46,25 26 0,0 0 16,1 0-16,-1-26 16,27 26-16,-1 0 0,-25-26 15,25 26-15,-26 0 16,1 0-16,-1 0 0,1 0 16,-27 0-16,-26-26 0,26 26 15</inkml:trace>
  <inkml:trace contextRef="#ctx0" brushRef="#br0" timeOffset="-2.14748E6">11656 4164 0,'0'-27'15,"0"1"48,-26 26-48,0 0 1,26-26 0,0 52 46,0 0-46,-26 1-1,26 25 1,0 0 0,0-26-16,0 27 0,0-27 15,0 0-15,0 27 0,0-27 16,-26 26-16,26-26 15,0 27-15,0-27 0,0 26 16,0 1-16,0-1 0,26-26 16,-26 27-16,0-1 15,26 0-15,-26 1 0,26-1 16,-26 0-16,26 1 0,-26-1 16,27 0-16,-27 1 15,26-1-15,-26 1 16,0-1-16,0-26 0,0 27 15,0-1-15,0-26 0,0 26 16,0-25-16,0 25 16,0-26-16,0 53 15,0-53-15,0 0 0,0 27 16,0-27-16,0 0 16,0 0-16,0 0 0,0 27 15,0-27-15,0 0 0,0 26 16,0-25-16,0-1 15,0 26-15,0-26 0,0 0 16,0 27-16,0-27 16,0 26-16,0-25 0,0 25 15,0-26-15,0 27 0,26-27 16,-26 26-16,0-26 16,0 27-16,26-1 0,-26-26 15,0 27-15,0-27 16,0 0-16,0 26 0,0-26 15,0 1-15,0-1 0,0 0 16,0 0-16,0 0 16,0 1-16,0-1 0,0 0 15,0 0-15,0 0 0,0 1 16,0-1-16,0 0 16,0 0-16,0 0 15,0 0 1,0 1-16,0-1 31,0 0-15,26 0-1,0 0 1,1-26 0,-1 0-1,0 0 1,26 0-1,-25 0 1,-1 0-16,0 0 0,26 0 16,-25 0-16,25 0 0,-26 0 15,26 0-15,1-26 16,-1 26-16,1 0 0,-1 0 16,157 0-1,-156 0-15,25 0 16,-25 0-16,25 0 0,1 0 15,-27 0-15,27 0 16,-27 0-16,27 0 0,-27 0 16,27 0-16,-27 0 15,0 0-15,27 0 0,-27 26 16,1-26-16,25 0 0,-25 0 16,-1 0-16,27 0 15,-27 0-15,0 0 0,1 0 16,51 0-1,-25 27-15,-27-27 0,1 0 16,-1 0-16,0 0 0,1 0 16,-1 0-1,27 0-15,-27 26 0,0-26 0,1 0 16,78 26 0,-79-26-16,0 0 0,1 0 15,-27 0-15,26 0 0,1 0 16,-27 26-16,26-26 15,-25 0-15,-1 0 0,26 0 16,-26 0-16,0 26 16,1-26-16,-1 0 15,0 26 1,0-26 0,-26 27-1,26-27-15,1 0 16,-1 0-1,-26 26-15,26-26 0,0 0 32,-26 26-17,0 0 17,0 0-17,0 1-15,0-1 16,0 0-1,0 0-15,0 0 16,0 1-16,0-1 16,0 0-16,0 0 15,0 0-15,0 0 16,0 1-16,0-1 16,0 0-16,0 0 0,0 0 0,0 1 15,0-1-15,0 0 16,0 0-16,0 0 0,0 1 15,0-1-15,0 26 16,0-26-16,0 53 16,0-27-16,0-26 0,0 1 15,0-1-15,0 0 16,0 0-16,0 0 0,0 0 16,0 1-16,0-1 15,0 0-15,0 0 0,0 0 16,0 1-16,0-1 15,-26 0-15,26 0 0,0 0 16,0 1-16,0-1 0,0 26 16,0-26-16,0 0 15,0 1-15,0-1 0,0 0 16,0 0-16,0 0 0,0 27 16,0-27-16,0 0 15,0 0-15,0 0 0,0 1 16,0-1-16,0 0 15,0 26-15,0-25 16,-26-27-16,26 26 0,0 0 16,0 0-16,0 0 15,0 1-15,0-1 0,0 0 16,0 0-16,0 0 0,0 0 16,0 1-16,0-1 15,-26-26-15,26 26 16,0 0 15,26-26-15,0-26-1,0 26 1,0 0-16,27 0 16,-27-26-16,0 26 15,26 0-15,1 0 16,-1 0-16,1 0 0,25 0 15,-26 0-15,27 0 0,0 0 16,-1 0-16,1 0 16,-1 0-16,-25 0 0,25 26 15,-25-26-15,-1 0 16,26 0-16,-25 0 0,-1 0 16,1 0-16,-27 0 0,26 0 15,1 0-15,-1 0 16,-26 26-16,26-26 0,-25 0 15,25 0-15,-26 0 0,0 0 32,1 0-32,-1 0 15,-52 0 79,26 26-63,-27-26-15,27 27 0,0-1-1,0 0 1,0 26-1,0-26-15,0 1 0,0-1 16,0 0-16,0 0 0,0 0 16,0 1-16,0-1 15,0 26-15,0-26 0,0 1 16,0-1-16,0 52 16,0-52-16,0 1 15,0-1-15,0 0 16,0 0-16,0 0 15,0 1 1,0-1-16,0 0 31,27-26-15,-27-26-16</inkml:trace>
  <inkml:trace contextRef="#ctx0" brushRef="#br0" timeOffset="-2.14748E6">17312 10841 0,'0'-26'15,"27"26"1,-1 0 0,0 26-16,0-26 15,0 26-15,1-26 16,-1 26 0,0-26-16,-26 26 0,26-26 15,0 0-15</inkml:trace>
  <inkml:trace contextRef="#ctx0" brushRef="#br0" timeOffset="-2.14748E6">17758 10762 0,'-27'26'31,"27"1"-15,-26-27-16,0 26 0,0-26 16,0 26-16,-53 26 15,27-25-15,26-1 16,-27 0-16</inkml:trace>
  <inkml:trace contextRef="#ctx0" brushRef="#br0" timeOffset="-2.14748E6">16213 11495 0,'0'-26'0,"0"0"16,-27 0 0,54 52 30,-27 0-46,0 0 16,0 1-16,26-1 0,-26 26 16,0 1-16,0 25 15,0 1-15,0-1 0,0 1 16,0-1-16,0 27 0,0 0 16,26 0-16,-26-1 15,26 1-15,-26 0 0,26 0 16,-26-1-16,0-25 15,27-1-15,-27 27 0,0-26 16,0-1-16,0 1 0,-27-27 16,27 27-16,0-27 15,-26 131 1,26-130-16,0-1 16,26 1-16,-26-1 0,0-26 15,27 26-15,-27 1 16,0-27-16,0 26 15,26-25-15,-26-1 0,0 26 0,26-52 16,-26 26-16,0 1 16,0-1-16,26-26 0,-26 26 15,26-26 17,1-26-17,-1 26 1,-26-26-16,26 26 15,0-27-15,0 27 16,0-26 0,1 26-16,-1-26 0,0 26 15,0 0-15,27-26 0,25 26 16,1 0-16,-1-26 16,1 26-1,26 0-15,25 0 0,-25 0 0,52 0 16,-26 0-16,0 0 0,26 0 15,-26 0-15,0 0 16,0 0-16,-26 0 0,0 0 16,-27-27-16,1 27 15,-27 0-15,27 0 0,-53 0 16,26 0-16,-26 0 0,1 0 16,-1-26-16,0 26 15,-26-26 16,26 26-15,-26-26-16,0 0 16,0-1-16,0 1 0,-26 0 15,26 0-15,-26-26 16,26 25-16,-26-25 0,26 0 16,0 25-16,-27-25 15,27 0-15,-26-1 0,0 1 16,26-27-16,-26 27 0,0-27 15,26 1-15,-27-1 16,1-25-16,0-1 0,26 26 16,-26-25-16,0-1 15,26 0-15,-27 27 0,27-27 16,0 26-16,-26 1 0,26 25 16,0-25-16,0 25 15,0 1-15,-26 0 0,26 25 16,0-25-16,0 0 15,-26 26-15,26-27 0,0 1 16,0 26-16,0-1 0,-26-25 16,26 26-16,0 0 15,-26-1 1,26 1-16,-27 0 16,27 0-1,-26 0-15,26 0 16,-26-1-1,0 27 1,0 0 0,-1 0-16,1 0 15,-26 0-15,26 0 0,-27 0 16,1 27-16,-27-27 16,1 0-16,-27 0 0,0 0 15,-26 0-15,27 0 16,-27 0-16,26 0 0,-26 0 15,26 0-15,1 0 0,25 0 16,0 0-16,1 0 16,26 0-16,25 0 0,1 0 15,0 0-15,0 0 0,0 26 16,-1-26 0,27 26-16,-26-26 15,0 26 1,0-26-16,0 0 15,0 26-15,-1-26 16,27 26 0,-26-26-16,26 27 47</inkml:trace>
  <inkml:trace contextRef="#ctx0" brushRef="#br0" timeOffset="-2.14748E6">16370 12412 0,'-26'0'0,"-1"0"15,27-26-15,-26 26 16,0 0-16,0 0 15,0 0 1,52 0 0,0 26-16,0-26 15,0 0-15,27 26 0,-27-26 16,26 0-16,1 0 16,-1 0-16,0 0 0,-25 0 15,25 0-15,0-26 16,-25 26-16,-1 0 0,0 0 15,0 0-15</inkml:trace>
  <inkml:trace contextRef="#ctx0" brushRef="#br0" timeOffset="-2.14748E6">16317 12936 0,'0'26'16,"0"0"-1,27-26-15,-1 0 16,-26 26 0,26-26-16,0 0 0,27 0 15,-27 0-15,0 0 0,26 0 16,1 0-16,25 0 0,-25 0 15,-1 0-15,0 0 16,1 0-16,-27 0 0,0 0 16</inkml:trace>
  <inkml:trace contextRef="#ctx0" brushRef="#br0" timeOffset="-2.14748E6">17286 13119 0,'-26'0'16,"26"-26"-16,26 26 46,-26 26-30,0 0-16,26 0 0,-26 1 16,0 25-16,27-26 0,-27 26 15,26 1-15,-26-1 16,26 1-16,0 51 16,-26-77-1,0-1-15</inkml:trace>
  <inkml:trace contextRef="#ctx0" brushRef="#br0" timeOffset="-2.14748E6">17129 13302 0,'-26'-26'0,"0"0"0,26-26 15,-26 52-15,26-27 0,0 1 16,0 0-1,26 26-15,0 0 16,0 0-16,0 0 16,27 0-16,-27 26 15,26-26-15,1 26 0,-1 1 16,0 25-16,1-26 0,-27 0 16,0 27-16,0-27 15,0 26-15,-26-26 0,0 1 16,-52 25-1,0-26-15,-1 0 0,1 1 16,0-27-16,-1 26 0,1-26 16,26 0-16,-27 0 15,27 0-15,0 0 0</inkml:trace>
  <inkml:trace contextRef="#ctx0" brushRef="#br0" timeOffset="-2.14748E6">17705 13328 0,'-26'0'16,"26"27"31,26-27-47,0 0 31,-26 26-31,27-26 16,-1 0-16,0 0 15,0 0 1,-26-26-16,0-1 15,-26 1 17,0 26-32,26-26 15,-26 26-15,-1 0 16,27 26-16,-26-26 16,26 26-16,0 1 15,0-1-15,26 0 16,-26 0-16,27-26 0,-27 26 15,26 1-15,0-1 16,-26 0-16,26-26 0,0 26 16,1-26-16</inkml:trace>
  <inkml:trace contextRef="#ctx0" brushRef="#br0" timeOffset="-2.14748E6">18046 13250 0,'0'-26'0,"0"0"16,0 52 15,0 0-15,26 0-16,-26 0 0,0 0 16,26 1-16,-26-1 15,26-26-15,-26 26 0,26 0 16,1 0-1,-1-52 17,-26 0-17,0 0-15,0 0 16,0-27-16,0 27 0,26 0 0,-26 0 16,0 0-1,0 52 16</inkml:trace>
  <inkml:trace contextRef="#ctx0" brushRef="#br0" timeOffset="-2.14748E6">17731 14219 0,'0'-26'0,"0"52"62,0 0-62,0 0 16,0 0-16,27 27 15,-27-27-15,0 0 16,0 0-16,0 0 0,0 1 16,0-1-16,0 0 0,0 0 15</inkml:trace>
  <inkml:trace contextRef="#ctx0" brushRef="#br0" timeOffset="-2.14748E6">17731 14559 0,'-26'0'0,"0"0"16,0 0-1,0 0 1,26 26-16,-27-26 16,27 27-16,0-1 15,0 0-15,27 0 16,-27 0-16,26-26 0,0 26 16,0-26-16,0 27 15,27-27-15,-27 0 0,26 0 16,-25-27-16,25 27 15,-26-26-15,0 0 0,0 0 16,-26 0-16,0 0 16,0-1-16,-26 27 15,0-26-15,-26 26 0,26 0 16,-1 0-16,-25 0 16,26 0-16,0 0 0</inkml:trace>
  <inkml:trace contextRef="#ctx0" brushRef="#br0" timeOffset="-2.14748E6">17155 14690 0,'-26'0'16,"0"0"-16,52 0 31,0 0-15,53-26 0,-27 26-16,1 0 0,-1 0 0,0 0 15,27 0-15,-27-26 16,1 26-16,-1 0 0,-26 0 15,0 0-15</inkml:trace>
  <inkml:trace contextRef="#ctx0" brushRef="#br0" timeOffset="-2.14748E6">18177 14638 0,'26'0'15,"0"0"-15,0 0 0,26 0 0,-25 0 16,25 0-16,0 0 0,1-26 16,-1 26-16,1 0 15,-27 0-15</inkml:trace>
  <inkml:trace contextRef="#ctx0" brushRef="#br0" timeOffset="-2.14748E6">16186 9715 0,'0'-26'0,"0"-1"16,-26 1-16,0 26 15,26 26 48,0 1-63,0-1 15,26 0 1,-26 0-16,0 0 16,26 1-16,-26-1 15,0 0 1,0-52 15,0 0-15,0-1-16,27 1 15,-27 0-15,0 0 16,26 0-16,-26-1 16,26 27-16,0 0 15,-26 27 1,26-27-16,-26 26 0,27 0 15,-27 0 1,0 0-16,26 1 0,-26-1 16,0 0-1</inkml:trace>
  <inkml:trace contextRef="#ctx0" brushRef="#br0" timeOffset="-2.14748E6">16396 9636 0,'0'-26'16,"26"0"-1,-26 52 32,26-26-31,-26 26-16,0 0 15,0 1-15,0-1 0,27 0 16,-27 0-16,0 27 0,26-27 16,-26 0-16,0 0 15,0 27-15,0-27 0,0 0 16,0 0 0,0 0-16,0-52 46,-26 26-46,26-26 16,0 0-16,0 0 0,-27-27 31,27 1-31,0 26 0,27-1 16,-27 1 0,26 0-16,0 26 15,0 0 1,0 26-1,0 0-15,-26 1 16,0-1 0,0 0-16,-26-26 15,26 26-15,-26-26 0,0 0 16,26-26 0,-26 26-16</inkml:trace>
  <inkml:trace contextRef="#ctx0" brushRef="#br0" timeOffset="-2.14748E6">16658 9689 0,'0'-27'16,"26"27"15,-26 27 0,26-1-15,-26 0-1,0 0-15,0 0 16,0 1 0,0-1-1,0-52 16,0-1-15,0 1-16,0 0 16,0 0-1,0 0-15,26-1 16,-26 1 0,27 26-1,-1 0-15,-26 26 16,0 1-1,26-27-15,-26 26 0,0 0 32,0-52-1,26 26-15,-26-26-16,26 26 15,0 0 1,1 0 15,-27 26-31,0 0 16,26 0-16,-26 0 15,0 1 1</inkml:trace>
  <inkml:trace contextRef="#ctx0" brushRef="#br0" timeOffset="-2.14748E6">17679 9662 0,'0'-26'16,"0"0"15,-26 26-16,0 0 1,-1 0-16,1 0 16,0 0-16,0 0 15,26 26-15,-26-26 16,0 0-16,26 26 0,-27-26 16,27 27-16,0-1 15,0 0 1,27-26-1,-27 26 1,26-26-16,0 0 16,0-26-1,0 0 1,-26 0-16,26-1 0,-26 1 16,0 0-16,27 0 15,-27 0-15,0-27 0,0 1 16,0 26-16,26 26 15,-26-26-15,0 52 32,0 0-32,0 0 15,0 0-15,26 1 0,-26-1 16,0 0-16,26 0 16,-26 26-16,0-25 0,26-1 15,-26 0-15,0 0 16</inkml:trace>
  <inkml:trace contextRef="#ctx0" brushRef="#br0" timeOffset="-2.14748E6">17915 9689 0,'0'-27'0,"26"1"94,0 26-78,-26-26-16,26 26 15,-26-26-15,0 0 16,-26 26-16,0-26 15,0 26 1,0 0-16,-1 0 16,1 26-1,26 0 1,0 0-16,0 0 16,0 0-16,26 1 0,1-1 15,-1-26 1,0 26-16,0-26 15,0 0-15</inkml:trace>
  <inkml:trace contextRef="#ctx0" brushRef="#br0" timeOffset="-2.14748E6">18124 9479 0,'0'-26'15,"0"0"-15,0 0 0,0-1 16,0 54 15,0-1-31,0 0 16,0 0-16,0 0 15,26 53 1,-26-27-16,0-26 0,0 27 0,27-1 16,-27-26-16,0 1 15,0 25-15,0-26 0,0 0 16,0 1-16,0-1 15,0 0 1,0-52 0,0 0-1,0-1-15,0 1 16,0 0-16,0 0 16,0-27-16,0 27 0,0 0 15,26-26-15,-26 25 0,0 1 16,26 26-16,-26-26 15,26 26 1,-26 26 0,26-26-1,-26 26-15,0 1 16,0-1 0,-26-26-1,26 26-15,-26-26 16,0 0-16,26-26 15</inkml:trace>
  <inkml:trace contextRef="#ctx0" brushRef="#br0" timeOffset="-2.14748E6">18465 9427 0,'0'-26'16,"0"52"15,26-26-15,-26 26-16,0 0 15,0 0 1,0 1-16,0-1 0,0 0 16,0 0-16,0 0 15,0 0-15,0 1 0,0-1 16</inkml:trace>
  <inkml:trace contextRef="#ctx0" brushRef="#br0" timeOffset="-2.14748E6">18700 9610 0,'0'-26'16,"0"0"-1,-26 52 32,26 0-15,0 0-17,-26-26-15,26 26 16,26-26-1,0 0 1,0 0 0,-26-26-1,0 0 1,0 0 0,0 0-1,0 0-15,-26 26 0,26-27 16,-26 27-16,26-26 15,-26 26-15,26 26 32,0 1-17,26-1 1,0-26 0,0 0-1,1 0 1,-1 0-16,0 0 15,0-26-15,0 26 16,-26-27 0,27 27-16,-27-26 0,0 52 62,0 1-46,0-1-16,0 0 15,0 0-15,0 0 16,0 0 0,26-26-1,0 0-15,0 0 16,27 0-16,-53-26 16,26 26-16,0-26 0,0 26 15,0-26-15,-26 0 16,0 0-16,0-1 15,0 1 1,0 52 15,0 1-31,0-1 16,0 0-16,0 0 0,0 26 16,0 1-16,0-1 15,0-26-15,0 53 0,0-27 16,0 1-16,0-27 0,0 26 15,0 1-15,0-27 16,-26 0-16,26 0 0,-26-26 16,26 26-16,-26-26 15,0 0-15,-1 0 16,1 0-16,0-26 0,-26 26 16,52-26-16,-27 0 15,1 0-15,26-1 0,0 1 16,0 0-16,26 0 15,1 0 1,-1 0-16</inkml:trace>
  <inkml:trace contextRef="#ctx0" brushRef="#br0" timeOffset="-2.14748E6">18805 12595 0,'26'0'31,"0"0"0,-26 26 1,27-26-32,-1 0 15,26 0-15,1 0 16,156 0-16,-78 0 16,0 0-16,26-26 0,26 26 15,-26 0-15,0-26 16,-26 26-16,0 0 0,-26 0 15,-26 0-15,-1 0 0,-25 0 16,-27 0-16,0 0 16,0 0-16,-52-26 31</inkml:trace>
  <inkml:trace contextRef="#ctx0" brushRef="#br0" timeOffset="-2.14748E6">20612 12281 0,'0'-26'0,"0"52"32,26-26-17,-26 26-15,26-26 16,0 26-16,1 1 15,-1-1-15,0 0 16,0-26-16,0 26 0,-26 0 16,26 27-1,-26-27-15,0 0 16,-26-26 0,0 0-1,-26 0-15,-1 26 0,1-26 16,0 0-16</inkml:trace>
  <inkml:trace contextRef="#ctx0" brushRef="#br0" timeOffset="-2.14748E6">19224 11888 0,'-26'0'0,"0"0"16,52 0 0,0 0-1,0 0-15,0 0 16,1 0-16,25 0 0,0 0 15,-26-26-15,27 26 16,25 0 0,-51 0-16</inkml:trace>
  <inkml:trace contextRef="#ctx0" brushRef="#br0" timeOffset="-2.14748E6">19433 11862 0,'-26'0'0,"0"0"0,0 0 16,26 26-1,0 0 1,52 53 0,-52-53-16,26 27 15,1-27-15,-1 26 16,-26-26-16,26 0 0,-26 1 16,26-1-16</inkml:trace>
  <inkml:trace contextRef="#ctx0" brushRef="#br0" timeOffset="-2.14748E6">19800 11967 0,'0'-26'0,"0"52"31,0 0-16,0 0-15,0 0 16,26 27-16,-26-27 16,0 0-16,26 0 15,-26 0 1,0 1-16,0-54 31,0 1-15,-26 0-16,26 0 15,0 0-15,0 0 0,0-27 16,0 1-16,0 26 16,0-27-16,0 27 0,0 0 15,26 0-15,-26 0 0,27 26 16,-1-27-16,0 27 16,0 0-16,-26 27 0,26-27 15,1 26 1,25 0-16,-52 0 0,0 0 15,0 0-15,0 1 16,-26-27-16,0 0 16,-27 26-16,27-26 0,0 0 15,0 0-15,-1 0 0,1 0 16,26 26 0,26 0-1,1-26 1,51 26-16,-25 1 0,-27-1 15,26 26-15,0-26 16,-25 0-16,25 27 16,-26-27-16,0 26 15,1 27 1</inkml:trace>
  <inkml:trace contextRef="#ctx0" brushRef="#br0" timeOffset="-2.14748E6">20821 12543 0,'0'26'62,"-26"0"-46,0 0 0,26 1-16,-26-1 0,26 26 15,-26-26-15,26 1 16,-27-1-16,27 0 0,0 0 16,-26 0-16,26 0 15,0-52 32,0 0-31,26 26-1</inkml:trace>
  <inkml:trace contextRef="#ctx0" brushRef="#br0" timeOffset="-2.14748E6">21005 11679 0,'0'-26'0,"0"-1"16,0 54 15,0-1-15,0 26-16,0-26 0,26 27 15,-26 25-15,0 27 16,26-26-16,-26 25 0,26 1 16,0 26-16,-26-26 15,27-1-15,-27 1 0,0 0 16,26 0-16,-26-1 16,0 54-16,26-80 15,-26 1-15,0-27 0,0 27 16,0-27-16,0 0 15,0 1-15,0-1 0,0-26 16,0 27-16,0-27 16,0 0-16,-26 0 0,26 0 15,26-26 17,-26-26-17,26 26-15,0 0 16,-26-26-16,26 26 15,27-26-15,-27 26 0,26 0 16,27-26-16,-27 26 16,53-27-16,-26 27 0,52-26 15,-1 26-15,28 0 0,-1-26 16,0 26-16,26 0 16,0 0-16,1 0 0,-27 0 15,0 0-15,0 0 16,-26 0-16,0 26 0,-26-26 15,104 0 1,-183 0-16,1 0 16,-1 0-16,-52-26 78,26 0-63,0 0 1,-27 0-16,27-1 0,-26-25 16,26 0-16,-26-1 0,26-25 15,-26-1-15,26 1 16,-26-27-16,-1 0 0,27 0 16,0 1-16,-26-27 15,26 26-15,0-26 0,-26 0 16,26 26-16,0-26 0,-26 27 15,26 25-15,-26-26 16,26 53-16,0-27 0,-27 27 16,27 0-16,0 25 0,0 1 15,0 0-15,0 0 16,-26 26 15,0 0-15,0-26-16,0 26 15,-27 0-15,1 0 0,-27 0 16,1 0-16,-53 0 0,26 0 16,-52 0-16,0 0 15,0 0-15,-26 0 0,-1 0 16,1 26-16,0-26 16,26 0-16,-1 0 0,28 26 15,25-26-15,0 0 0,53 0 16,-1 26-16,1-26 15,26 26-15,0-26 0,26 27 16,0-1 0,0 0-1,26-26-15,0 26 32,0-26-1,0 0-16</inkml:trace>
  <inkml:trace contextRef="#ctx0" brushRef="#br0" timeOffset="-2.14748E6">22183 12412 0,'0'-26'16,"0"0"-16,0-1 15,0 1-15,0 0 16,0 0-16,-26 26 16,0 0-1,-1 0-15,1 26 0,0 0 16,0 0-16,0 1 0,-1 25 15,1-26-15,0 27 16,26-1-16,0 0 0,0-26 16,0 27-16,52-1 15,-25-26-15,25 1 16,0-1-16,-25-26 0,25 0 16,0 0-16,1 0 15,-1-26-15,-26-1 0,27 1 16,-27 0-16,-26 0 15,0-27-15,0 1 0,0 0 16,-26-1-16,-1 1 0,-25 0 16,26 25-16,-26-25 15,-1 26-15,27 0 0,-26 26 16,25 0-16,1 26 16,26 0-1,0 0-15,26 0 0,1 27 0,-1-27 16,0 26-16,0 1 15,27-27-15,-27 26 16,26-26-16,-26 27 0,0-27 16,1 26-16,-1-25 0,0-1 15,-26 26-15,26-26 0,-26 0 16,26 27-16,-26-27 16,0 0-16,27 0 0,-27 1 15,0-1-15,0 0 16,26 0-16,-26 0 15</inkml:trace>
  <inkml:trace contextRef="#ctx0" brushRef="#br0" timeOffset="-2.14748E6">22497 13800 0,'26'-26'15,"-26"-1"17,0 54-17,0-1 1,0 0-1,0 0-15,0 0 0,0 27 16,0-27-16,27 26 0,-27-26 16,0 1-16,0 25 15,0-26-15</inkml:trace>
  <inkml:trace contextRef="#ctx0" brushRef="#br0" timeOffset="-2.14748E6">22471 14193 0,'0'26'31,"-26"-26"-15,0 26-1,26 0-15,-27 0 0,27 1 16,0-1-1,0 0-15,0 0 0,27-26 16,-1 26-16,52-26 16,-25 0-16,-1 0 15,-26-26-15,27 0 0,-1 0 16,-26 0-16,0-1 16,1 1-16,-27 0 15,-27 0-15,1 0 16,0 26-16,-26 0 0,-1 0 15,27 0-15,-26 0 0,26 0 16,-27 0-16</inkml:trace>
  <inkml:trace contextRef="#ctx0" brushRef="#br0" timeOffset="-2.14748E6">21869 14324 0,'-26'0'0,"-1"0"15,27 26-15,27-26 16,-1 0-16,26 0 16,0 0-16,1 0 0,25 0 15,27 0-15,-26 0 16,52 0-16,-27 0 0,-25-26 15,26 26-15,-27 0 16,1 0-16,-27 0 0,-26 0 16,1 0-16,-54 0 31,27-27-15</inkml:trace>
  <inkml:trace contextRef="#ctx0" brushRef="#br0" timeOffset="-2.14748E6">24225 12543 0,'-26'-26'0,"0"26"16,26 26 46,26-26-62,27 0 16,-1 0-16,0 0 0,53 0 16,0 26-16,26-26 15,0 0-15,0 0 0,26 0 16,-26 0-16,0 0 0,-27 0 16,-25-26-16,-1 26 15,1 0-15,-53 0 0,0 0 16,1 0-16,-27-26 15,0 0 17,0-1-17</inkml:trace>
  <inkml:trace contextRef="#ctx0" brushRef="#br0" timeOffset="-2.14748E6">25613 12333 0,'-26'0'0,"0"-26"16,0 26 0,52 0-1,0 26 1,0-26 0,27 0-16,25 53 15,1-53-15,-27 26 16,0 0-16,1-26 0,-27 26 15,0 1-15,0-1 0,1 0 16,-27 0-16,-27 0 16,27 0-16,-26 1 15,-26-1-15,-1 0 0,1 0 16,0-26-16,-1 26 16,-25-26-16</inkml:trace>
  <inkml:trace contextRef="#ctx0" brushRef="#br0" timeOffset="-2.14748E6">24383 11941 0,'-27'-27'0,"1"27"0,0 0 15,0-26 1,52 26 31,0 0-47,0 0 0,1 0 15,25 0-15,-26 0 16,26 0-16,-25-26 0,-1 26 16,0 0-16,0 0 15,-52 0 1,0-26 0,0 26-16,-1 0 15,1 0-15,0 0 0,0 26 16,26 0-1,0 0 1,0 1-16,0-1 0,26 0 16,-26 0-16,0 0 15,52 79 1,-25-53-16,-27-25 16,26-1-16</inkml:trace>
  <inkml:trace contextRef="#ctx0" brushRef="#br0" timeOffset="-2.14748E6">24723 12019 0,'0'-26'0,"0"0"16,26 26-16,-26 26 31,26 0-31,-26 0 16,0 1-16,0 25 15,27-26-15,-27 26 0,0-25 16,26-1-16,-26 0 16,0 0-16,26-26 15,-26-26 1,0 0 0,-26 0-16,26-27 15,0 27-15,0-26 16,0 26-16,0-27 0,0 27 15,26-53 1,-26 53-16,26 0 0,0 0 16,0 0-16,1 26 0,-1 0 15,0 0 1,0 26-16,0 0 0,1 0 16,-27 0-1,0 1-15,-27-1 16,1-26-16,26 26 15,-52-26-15,26 26 16,-1-26-16,27 26 31,27-26-15,-1 0-16,0 0 0,26 27 16,-25-27-16,25 26 15,26 26-15,-51-52 16</inkml:trace>
  <inkml:trace contextRef="#ctx0" brushRef="#br0" timeOffset="-2.14748E6">26006 11522 0,'-26'-27'16,"26"54"-1,0-1-15,0 52 16,26-25-1,-26 25-15,26 1 0,-26-1 16,26 27-16,1 0 0,-1 26 16,0-26-16,0 26 15,-26-27-15,26 27 0,-26-26 16,27 26-16,-27 78 16,0-130-16,26 26 15,-26-27-15,0 1 0,0-1 16,0-25-16,26 25 15,-26-25-15,0-1 0,26-26 16,-26 27-16,0-27 16,26-26-16,-26 26 0,26-26 15,1 0-15,-1-26 16,0 0-16,0 26 0,27-27 16,-1 27-16,0-26 0,27 0 15,-1 26-15,1 0 16,104-26-1,-78 26-15,0 0 0,26 0 0,0 0 16,0 26-16,-1-26 16,28 0-16,-1 0 0,-26 0 15,0 0-15,-27 0 16,1 26-16,0-26 0,-53 0 16,1 0-16,-1 0 0,-26 0 15,0-26 1,-26 0 15,26 26-15,-26-26-16,0-1 15,0 1 1,-26-78 0,26 51-16,-26 1 15,-52-184 1,51 158-16,1-27 0,0 0 15,0-26-15,0 26 16,-1-26-16,27 1 0,-26-1 16,0 26-16,26-26 0,-26 0 15,0 26-15,-1 27 16,27-1-16,-26 1 0,0 25 16,26 1-16,0 26 15,-26-1-15,26 1 0,0 0 16,-26 0-1,0 26 17,-1 0-17,1 0-15,-26 0 0,-27 0 16,1 0-16,-27 0 16,-26 0-16,0 0 0,-26-26 15,0 26-15,-26 0 0,-1 0 16,27 0-16,0 0 15,-131 0 1,183 0-16,27 0 0,25 26 16,27-26-16,26 26 15,0 0 1,0 0 0</inkml:trace>
  <inkml:trace contextRef="#ctx0" brushRef="#br0" timeOffset="-2.14748E6">27525 14219 0,'0'-26'0,"0"-1"16,0 1-16,0 0 15,0 0 1,0 0 0,0 52-1,26 0 1,-26 0-16,0 0 16,0 27-16,26-27 15,-26 26-15,0 1 0,26-1 16,-26-26-16,27 27 0,-27-27 15,0 26-15,26-26 16,-26 1-16,0-1 0,26 0 16,-26 0-1,0 0-15</inkml:trace>
  <inkml:trace contextRef="#ctx0" brushRef="#br0" timeOffset="-2.14748E6">27446 14690 0,'-26'-26'15,"0"26"-15,26-26 16,-26 0-16,0 26 16,-1 0-16,1 0 15,0 0-15,0 0 16,0 26-16,-1-26 0,27 26 15,-26 0-15,0-26 0,26 26 16,0 0-16,0 1 16,0-1-16,0 0 0,0 0 15,52 0-15,-25 1 0,25-1 16,0-26-16,27 26 16,-27-26-16,27 0 0,-1 0 15,1 0-15,-27-26 16,1 26-16,-1-26 0,-26-1 15,0 1-15,-26-26 0,0 26 16,0-1-16,-26 1 16,0-26-16,-26 26 0,25 0 15,1 26-15,0-27 16,-26 27-16,52-26 0,-26 26 16,-1 0-16,1 0 15</inkml:trace>
  <inkml:trace contextRef="#ctx0" brushRef="#br0" timeOffset="-2.14748E6">26896 14690 0,'-52'26'0,"26"-26"15,0 0-15,-1 26 16,54-26 0,-1 0-1,0 27-15,26-27 0,1 0 16,25 0-16,1 0 0,26 26 16,-1-26-16,27 0 15,-26 0-15,0 0 0,26 0 16,-27 0-16,-25-26 15,26 26-15,-53 0 16,-52-27-16,-26 1 16,0 26-1</inkml:trace>
  <inkml:trace contextRef="#ctx0" brushRef="#br0" timeOffset="-2.14748E6">28363 14716 0,'26'0'16,"0"0"-1,26 0-15,1 26 16,-1-26-16,27 0 16,-1 0-16,1 0 0,26 0 15,-27 27-15,1-27 16,-1 0-16,-25 0 15,-27 0-15,-26-27 0,-52 1 16,-1 26 0</inkml:trace>
  <inkml:trace contextRef="#ctx0" brushRef="#br0" timeOffset="-2.14748E6">27184 12412 0,'0'-26'15,"0"0"1,0 52 15,0 52-15,0-25-16,27-1 15,-27 0-15,0 27 0,26-27 16,-26 1-16,26-27 0,-26 26 16,26-26-16</inkml:trace>
  <inkml:trace contextRef="#ctx0" brushRef="#br0" timeOffset="-2.14748E6">27184 12517 0,'-26'-79'0,"0"27"0,0-1 16,26-25-16,-26 25 16,26 27-16,0-26 0,0 26 15,0 0-15,0-1 0,26 27 16,0 0-16,0 0 16,27 0-16,-1 27 0,0-1 15,1 26-15,-1-26 16,27 27-1,-53-1-15,-26-26 0,0 0 0,-26 1 16,-1-1-16,-51 0 16,26-26-16,-27 0 0,-26 0 15</inkml:trace>
  <inkml:trace contextRef="#ctx0" brushRef="#br0" timeOffset="-2.14748E6">9928 3535 0,'-26'0'16,"0"0"-1,0 0-15,26-26 31,26 26-31,0 0 0,0 0 16,0 0-16,27 0 0,-27 0 16,0 0-16,26 0 15,-25 0-15,-1 0 0,0 0 16,0 0-16</inkml:trace>
  <inkml:trace contextRef="#ctx0" brushRef="#br0" timeOffset="-2.14748E6">9797 3771 0,'0'26'16,"-26"-26"0,26 26-16,26-26 15,0 0 1,27-26-16,-27 26 15,0 0-15,26 0 0,1-26 16,-1 26-16,1 0 16,-1 0-16,-26 0 0,0-26 15,1 26-15,-1 0 0,0 0 16,-26 26 0,-26-26-1,0 0-15</inkml:trace>
  <inkml:trace contextRef="#ctx0" brushRef="#br0" timeOffset="-2.14748E6">12337 3090 0,'-26'0'16,"-26"-26"-1,25 26 1,1 26 0,26 0-16,0 0 15,0 0-15,26 1 0,-26-1 16,0 26-16,27-26 16,-27 27-16,26-27 0,-26 26 15,26-25-15,-26 25 16,0-26-16,26-26 0,-26 26 15</inkml:trace>
  <inkml:trace contextRef="#ctx0" brushRef="#br0" timeOffset="-2.14748E6">12259 2880 0,'-53'0'15,"27"0"-15,-26 0 16,-1 0-16,1 0 16,-27 0-16,27 0 0,0 27 0,-1-1 15,1 0-15,0 0 16,-1 0-16,27 1 0,0 25 16,26 0-16,0 27 0,0-27 15,52 27-15,-26-27 16,27 27-16,-1-1 0,27-25 15,-1-1-15,1 0 16,-1 1-16,1-27 0,-1-26 16,1 0-1,104-26-15,-104 0 16,-53-1-16,26-25 0,-25 0 16,-1-1-16,0-25 0,-26-1 15,-26 1-15,-27-106 16,27 106-1,-26-1-15,-1 27 0,1-1 16,0 1-16,-1 26 0,1 26 16,26 0-16,-27 0 15,1 0-15,26 26 0,0-26 16,0 26-16,-1 0 0,1 1 16,0-1-1,52-26 16</inkml:trace>
  <inkml:trace contextRef="#ctx0" brushRef="#br0" timeOffset="-2.14748E6">12913 471 0,'26'0'16,"1"0"-1,-1 27 1,-26-1-1,0 0 1,0 0-16,-26-26 16,-1 0-16,1 26 0,0-26 15,0 0-15,-26-26 16,25 26-16,1-26 0,0 26 16,26-52-1,0 25-15,0 1 0,0 0 16,26 0-16,0 0 0,1-1 15,77 1 1,-51 26-16,-27 26 16,0 1-16,0-1 0,0 26 15,1 1-15,-27-1 16,0 0-16,0 1 0,-27 25 16,1-25-16,0-27 15,-26 26-15,-1-26 16,1 1-16,0-1 0,-1-26 15,27 26-15,-26-26 0,25 0 16,1 0-16,0-26 0,26 0 16,0-1-1,0 1-15,26 0 0,0 26 16,27-26-16,-27 26 16,26 0-16,1 26 0,-1-26 15,0 26-15,1 0 0,-1 1 16,-26-1-16,27 0 15,-27 0-15,26 0 0,-52 0 16,26-26-16,1 0 0,-1 0 16</inkml:trace>
  <inkml:trace contextRef="#ctx0" brushRef="#br0" timeOffset="-2.14748E6">13149 236 0,'-26'-27'0,"0"1"0,-1 0 15,1 0-15,-26 0 0,26 26 16,-27-26-16,1-1 16,0 27-16,-27 0 0,27 0 15,-1 27-15,1-27 0,-1 26 16,1 0-16,0 0 15,-1 26-15,27-25 0,-26 25 16,26 0-16,-27 1 16,27-1-16,26 27 0,-26-27 15,26 27-15,0-27 0,0 27 16,26-27-16,0 0 16,27 27-16,-1-27 0,0 1 15,27-1 1,-27-26-16,53 0 0,-26 27 0,25-53 15,-25 26-15,26-26 16,-1 0-16,1 0 0,-26-26 16,25 26-16,-25-26 0,0-27 15,-27 27-15,26 0 16,-51-27-16,25 1 0,-26 0 16,0-1-16,-26-25 0,0-1 15,-26 1-15,26-1 16,-52-26-16,26 27 0,-27-1 15,1 1-15,0 25 16,-27 1-16,0 26 0,1 0 16,-1-1-16,-25 27 0,25 0 15,-26 0-15,27 27 16,-1-27-16,1 26 0,25 0 16</inkml:trace>
  <inkml:trace contextRef="#ctx0" brushRef="#br0" timeOffset="-2.14748E6">18648 4740 0,'0'-27'0,"0"1"16,-26 0-1,0 0-15,26 0 0,0-1 16,0 1 0,26 26-16,0-26 0,0 26 15,0 0-15,0-26 16,1 26-16,-1 0 16,0 0-16,0 0 15,0 26-15,1-26 0,-1 0 16,-26 26-16,0 0 15,26 1 1,-26-1-16,-26 26 16,0-26-16,-1 1 0,1-27 0,0 26 15,26 0-15,-26-26 0,0 26 16,-1-26 0,27-26 15,27 26-31,-1-26 15,0 26-15,0 0 16,27 0-16,-1 0 16,-26 0-16,27 0 0,-27 26 15,0 0-15,0 0 16,-26 1-16,0-1 16,-26 0-16,0-26 0,0 26 15,-27 0-15,27-26 16,-26 26-16,-1-26 0,1 0 15,-1 0-15,1 0 16,0-26-16,26 0 0,-27 26 16,27-26-16,0 0 0</inkml:trace>
  <inkml:trace contextRef="#ctx0" brushRef="#br0" timeOffset="-2.14748E6">18910 4294 0,'-26'-26'16,"26"0"-1,-27 26-15,1 0 0,0 0 16,0 0-16,-27 0 15,27 0-15,-26 26 0,26-26 16,-27 26-16,1 1 0,0-1 16,25 26-16,-25-26 15,26 1-15,-27 25 0,27-26 16,26 26-16,-26 1 0,26-1 16,0 1-16,0-27 15,26 26-15,0 1 0,1-1 16,-1 0-16,0 1 15,0-1-15,27 0 0,-1 1 16,0-27-16,-25 0 16,25 26-16,26-52 0,-25 27 15,25-27-15,-25 0 0,25 0 16,-25 0-16,25-27 16,1 1-16,-27-26 0,1 0 15,-1-1-15,0 1 0,1-27 16,-27 27-16,0-27 15,0 1-15,-26-1 0,0 1 16,-26-1-16,0 1 16,0 25-16,-1-25 0,1 51 15,-26-25-15,0 26 0,25 0 16,-51 0-16,25 26 16,-25-27-16,-1 27 0,-25 0 15,25 0-15,0 27 16</inkml:trace>
  <inkml:trace contextRef="#ctx0" brushRef="#br0" timeOffset="-2.14748E6">24618 4399 0,'0'-26'0,"-26"0"16,26 0-16,-26 26 0,26-27 15,0 1 1,0 0-16,0 0 16,-26 26 15,-27 0-16,27 0-15,0 0 16,-26 0-16,25 26 0,1-26 16,0 0-16,0 26 0,0 0 15,-1 1 1,27-1-16,27 0 16,-1 0-16,0-26 15,0 26-15,0-26 0,1 0 16,25 0-16,-26 0 0,0 0 15,27 0-15,-27 0 16,-26-26-16,26 26 0,0-26 16,-26 0-16,0 0 15,0-1 1,0 1-16,-26 26 16,26 26-1,0 1-15,0-1 16,0 26-16,0-26 0,0 27 15,26-27-15,-26 26 16,26 1-16,1-1 0,-27 0 16,26-25-16,-26 25 15,0-26-15,0 27 0,-26-27 16,-1 0-16,1 0 16,0 0-16,-26-26 15,-1 0-15,1 0 0,26 0 0,-27 0 16,27-26-16,0 0 15,26 0-15,0 0 0,0-27 16,26 27-16,0-26 16,1 25-16,-1 1 0,0 0 15,26 26-15,-26-26 0,1 26 16,25 0 0,-26 0-16,-26 26 0,26-26 15</inkml:trace>
  <inkml:trace contextRef="#ctx0" brushRef="#br0" timeOffset="-2.14748E6">24880 4425 0,'26'0'15,"-26"-26"1,0 52 15,26 1-15,-26-1-16,27 0 15,-27 0-15,0 0 16,26 0-16,-26 1 0,0-1 16,0 0-1</inkml:trace>
  <inkml:trace contextRef="#ctx0" brushRef="#br0" timeOffset="-2.14748E6">25037 4190 0,'0'-26'0,"0"-1"15,-26 27 1,26 27 15</inkml:trace>
  <inkml:trace contextRef="#ctx0" brushRef="#br0" timeOffset="-2.14748E6">25116 4164 0,'26'0'16,"-26"26"-1,0 0 1,0 0 0,26 0-16,-26 0 0,0 27 15,26-27-15,-26 0 16,26 27-16,-26-27 0,0 26 15,0-26-15,0 0 0,0 27 16,0-27-16,0 0 16</inkml:trace>
  <inkml:trace contextRef="#ctx0" brushRef="#br0" timeOffset="-2.14748E6">25063 4478 0,'-26'0'0,"52"0"32,53-26-17,-1 26 1,-51 0-16,25-27 16,0 27-16,-25 0 0</inkml:trace>
  <inkml:trace contextRef="#ctx0" brushRef="#br0" timeOffset="-2.14748E6">25535 4242 0,'0'-26'0,"0"0"16,-26 26-16,26 26 31,26 0-31,-26 26 15,0-25-15,26 25 16,-26 0-16,0 1 0,0-1 16,26 27-16,-26-27 15,0 0-15,0 1 0,0-1 16,0 1-16,0-1 0,0 0 16,-26-26-16,26 1 15,0-1-15,0 0 0,0 0 16,0-52-1,0-26 1,0 25-16,0-25 16,0 0-16,0-1 15,0-25-15,26 25 0,-26-25 16,26-105 0,0 156-16,1 1 15,-1 0-15,0 0 0,0 26 16,0 0-16,1 0 0,-1 0 15,0 0-15,0 26 16,0 0-16,-26 0 0,0 1 16,0-1-16,0 0 15,-26 0-15,0 0 16,0 0-16,-27-26 0,27 0 16,0 0-16,0 0 15,0 0-15,26-26 0,-27 26 16,27-26-16,27 0 15,-27 0-15,26 0 0</inkml:trace>
  <inkml:trace contextRef="#ctx0" brushRef="#br0" timeOffset="-2.14748E6">25927 4347 0,'27'-26'0,"-1"26"16,0 0-16,0 0 16,-26 26 15,0 0-16,0 0 1,0 0 0,26 1-16,-26-1 15,0 0-15,27 0 0,-1 0 16,26 0 0,-26-26-1,1 0-15,-1 0 16,0 0-16,-26-26 0,26 26 15,0-26-15,-26 0 16,26-26-16,-26 25 0,0 1 16,0-26-16,0 26 0,0-1 15,0 1-15,-26 26 32,26 26-17,0 1-15,0-1 16,0 0-16,0 0 0,26 0 15,-26 1-15,0-1 16,27 0-16,-1 0 16,0 0-1,0-26-15,0 0 16,1 0-16,-1 0 0,0-26 16,0 26-16,0-26 15,1 0-15,-1 0 16,-26-1-16,26 1 0,-26 0 15,0-26-15,0 25 16,0-25-16,0 26 0,0 0 16,0 0-16,0-1 15,0 54 1,0-1-16,-26-26 16,26 26-16,0 0 15,0 0-15,0 0 0,0 27 16,0-27-16,0 0 15,0 0-15,26 1 0,-26-1 16,26 0-16,0 0 16,0-26-16,1 26 15,-1-26-15,0 0 0,0 0 16,0 0 0,1-26-16,-1 0 15,0 0-15,0-53 16,0 27-16,0-1 15,-26 1-15,27 26 0,-27-53 32,0 106-17,-27-1-15,27 0 16,-26 0-16,26 0 16,0 0-16,0 27 0,0-27 15,26 53 1,1-53-16,-27 0 0,26 0 15,-26 0-15,26 0 0</inkml:trace>
  <inkml:trace contextRef="#ctx0" brushRef="#br0" timeOffset="-2.14748E6">27603 1152 0,'0'26'47,"0"1"-47,0-1 15,0 26-15,0-26 16,27 0-16,-27 27 0,0-27 15,0 0-15,0 27 16,0-27-16,0 0 0,0 0 16,0 0-1,26-26 1,-26-26 0,26 26-16,0 0 15,0-26-15,0 26 0,1 0 16,-1-26-16,26 26 0,-26 0 15,27 0-15,-27 0 16,26 26-16,-25-26 0,-1 0 16,0 26-16,0-26 15,-26 26 1,26-26-16,-26-26 16,0 0-1,0 0-15,-26 26 16,26-26-16,-26-1 15,26 1-15,-26 0 0,26 0 16,-26 26-16,26-26 0,0-1 16,-27 27-1,27 27 1,27-1-16,-27 0 16,0 26-16,26-25 15,-26 25-15,0 0 0,26 53 16,-26-53-1,0 1-15,26-1 0,-26 53 16,0-79 0,0 0-16,0 0 0,26-26 15</inkml:trace>
  <inkml:trace contextRef="#ctx0" brushRef="#br0" timeOffset="-2.14748E6">28206 1100 0,'-27'0'0,"1"-26"16,0-1-16,0 1 0,-26 26 15,25-26-15,-25 26 16,-27-26-16,27 26 0,-27 0 15,1 0-15,-53 26 16,52-26-16,27 26 16,0 0-16,-1 27 0,1-27 15,26 26-15,0 27 16,-27 52 0,27-53-16,26 27 0,0-26 0,0 25 15,26 1-15,0-26 16,1-1-16,25 1 0,0-1 15,27-25-15,-27-1 16,27 1-16,26-27 16,-27 0-16,1-26 0,25 0 0,-25 0 15,26 0-15,-27-26 16,27 0-16,-26-27 0,-1 27 16,-26-53-16,1 27 15,-1-27-15,-26-25 0,1-1 16,-27 26-16,0-25 0,-27-1 15,27 26-15,-52-25 16,0 51-16,-1-25 0,1 25 16,-27 27-16,1-26 15,-27 26-15,27 26 0,-1-27 16,0 27-16,1-26 0,-1 26 16,27 0-16,0 0 15,25 0-15,1 0 0,0 0 16,26 26-16</inkml:trace>
  <inkml:trace contextRef="#ctx0" brushRef="#br0" timeOffset="-2.14748E6">30981 2697 0,'0'-26'16,"-26"26"-16,0 0 15,26-26-15,26 26 16,26-26 0,1 26-1,-27 0-15,53 0 0,-27 0 0,27 0 16,-27 0-16,26 26 15,-25-26-15,-1 0 0,1 0 16,-1 26-16,-26-26 16,0 0-16,-26-26 31,-26 26-31,0 0 0,0-26 16</inkml:trace>
  <inkml:trace contextRef="#ctx0" brushRef="#br0" timeOffset="-2.14748E6">31557 2461 0,'0'-26'0,"-26"26"31,0 0 1,52 0-17,0 26-15,1 1 16,-1-1-16,26 0 0,-26 0 15,53 27 1,-53-27-16,-26 26 0,0-26 16,0 0-16,0 1 0,-52-1 15,26 0-15,-27-26 16,1 26-16,26-26 0,-27 26 16,27-26-16,0 0 15</inkml:trace>
  <inkml:trace contextRef="#ctx0" brushRef="#br0" timeOffset="-2.14748E6">32081 2409 0,'-26'0'16,"0"0"-16,26-26 15,26 26 1,26 0 0,-26 0-16,27 0 15,-27-26-15,26 26 16,53 0-16,-52 0 16,-27-26-16,0 26 0,0 0 15,-26-27-15,-26 27 16,0 0-1,0 0-15,-1-26 0,1 26 16,-26 0 0,26 0-16,-1 26 0,1 1 15,26-1 1,0 0-16,0 0 16,0 0-16,0 27 0,26-1 15,-26 0-15,0-25 0,0 25 16,0 0-16,0 1 15,0-1-15,0-26 16,0 27-16,0-1 16,0-26-16</inkml:trace>
  <inkml:trace contextRef="#ctx0" brushRef="#br0" timeOffset="-2.14748E6">32605 2723 0,'-26'0'15,"-1"0"-15,1 0 16,26 26 15,26-26-15,1 0-16,-1 0 15,0 0 1,26 0-16,-25 0 0,-1 0 16,0-26-1,0 26-15,-26-26 0,0 0 16,0 0 0,-26 26-16,0-26 0,0 26 15,-1 0-15,1-27 16,0 27-16,0 0 0,0 27 15,26-1-15,-27-26 16,27 26-16,-26 0 0,26 0 16,0 27-16,26-27 15,-26 0-15,27 0 0,-1 0 16,0 1-16,0-1 0,0-26 16,27 0-16,-27 0 15</inkml:trace>
  <inkml:trace contextRef="#ctx0" brushRef="#br0" timeOffset="-2.14748E6">33233 2619 0,'0'-27'15,"0"1"-15,0 0 16,-26 26 0,0 0-16,0 0 0,-27 0 15,27 0-15,-52 26 16,78 0-16,-27 1 15,27-1-15,0 0 16,27 0-16,-1 0 16,0 0-16,0 1 0,27-27 15,-27 26-15,0 0 0,0 0 16,0 0-16,-26 1 16,-26-1-1,0-26-15,0 0 0,0 26 16,-27-26-16,27 0 15,0 0-15,0-26 0,-1 26 16,27-26-16</inkml:trace>
  <inkml:trace contextRef="#ctx0" brushRef="#br0" timeOffset="-2.14748E6">33417 2435 0,'0'-26'16,"0"0"-16,0 0 0,0 52 31,0 0-15,0 0-16,0 27 0,0-1 15,0-26-15,0 27 16,0-1-16,0 0 0,26 1 16,-26-1-16,26-26 0,-26 27 15,26-27-15,-26 0 16,0 0-16,26-26 0</inkml:trace>
  <inkml:trace contextRef="#ctx0" brushRef="#br0" timeOffset="-2.14748E6">33417 2723 0,'0'-26'16,"-27"0"-16,27 0 0,27 26 15,-1 0 1,0 0-16,0 0 0,26 0 15,-25 0-15,-1 0 16,0 0-16,0 0 0</inkml:trace>
  <inkml:trace contextRef="#ctx0" brushRef="#br0" timeOffset="-2.14748E6">32867 1493 0,'-27'-27'16,"1"27"15,0 0 0,0 27-31,0-27 16,26 26-16,-26 0 0,-1 0 15,1 0-15,0 27 0,0-27 16,26 26-16,-26-26 16,26 1-16,0-1 0,0 0 15,0 0-15,0 0 16,26-26 0,0 0-16,0 0 15,0 0 1,1-26-16,25 26 0,-26 0 15,0 0-15,27 0 16,-27 0-16,52 0 16,-25 26-16,-27-26 0,0 27 15,0-27-15,1 26 16,-27 26 0,-27-26-16,27 0 0,-26 1 15,-26-27-15,26 26 16,-1-26-16,1 0 0</inkml:trace>
  <inkml:trace contextRef="#ctx0" brushRef="#br0" timeOffset="-2.14748E6">32736 1728 0,'-26'-52'16,"-1"26"-16,27 0 0,0-1 0,27 1 15,-1 26-15,0-26 16,26 26-16,1 0 0,25 0 16,-25 0-16,25 0 15,1 0-15,-27 0 0,0-26 16</inkml:trace>
  <inkml:trace contextRef="#ctx0" brushRef="#br0" timeOffset="-2.14748E6">33364 1335 0,'-26'-26'0,"0"0"0,0 26 16,-1-26-16,-25 26 15,0-26-15,-1 26 0,1 0 16,-27 0-16,1 0 16,-53 0-1,52 26-15,1 0 0,-1 0 0,27 27 16,26-1-16,-27 0 15,27 1-15,26 25 0,0 1 16,0-1-16,26 1 16,1 0-16,-1-1 0,0-26 15,26 27-15,1-27 0,25-25 16,-25 25-16,77 0 16,-51-52-1,0 0-15,-27 0 0,27 0 0,-27-26 16,0 0-16,1-26 15,-1-1-15,-26-25 0,0-1 16,1 1-16,-27-27 16,0 26-16,-27-25 0,1 25 15,-26 0-15,-1 27 0,-25 0 16,-1-1-16,-25 53 16,-1 0-16</inkml:trace>
  <inkml:trace contextRef="#ctx0" brushRef="#br0" timeOffset="-2.14748E6">15715 2592 0,'26'0'16,"-26"-26"0,0 52-1,26-26 1,-26 27-16,27 25 0,-1 26 16,26 27-1,-26-26-15,1-27 16,-1 27-16,0-27 15,0 0-15,0 1 0,1-1 16,-27 1-16,26-27 0,0-26 31,0 0-31,0-26 0,-26-27 16,26 1-16,-26-27 16,0 1-16,27-1 0,-27 1 15,0-27-15,0 26 0,0-25 16,0 51-16,0-78 15,-27 105 1,27 0-16,0 52 16,0 0-1,0 0-15,0 1 0,0-1 16,27 0-16,-27 0 16</inkml:trace>
  <inkml:trace contextRef="#ctx0" brushRef="#br0" timeOffset="-2.14748E6">16475 2907 0,'-27'26'16,"1"0"0,26 0-16,0 0 15,0 1 1,26-27-1,1 26-15,-1-26 0,0 26 0,0-26 16,0 0-16,0 0 16,1-26-16,-1 26 0,0-26 15,-26-1-15,26 1 16,-26 0-16,0 0 0,0 0 16,-26-1-16,26 1 0,-26 0 15,0 0-15,-1 26 16,1 0-16,0 0 15,0 0-15,0 0 0,0 26 16,26 0-16,-27 27 0,27-27 16,0 26-16,27-26 15,-1 27-15,0-1 0,-26-26 16,52 27-16,-26-27 0,-26 0 16,27-26-16,-1 26 15,0-26-15</inkml:trace>
  <inkml:trace contextRef="#ctx0" brushRef="#br0" timeOffset="-2.14748E6">16815 2959 0,'-26'-52'15,"0"-1"-15,26 27 16,0 0-16,-27 26 16,54 0-1,-1 26-15,0-26 16,-26 26-16,52 0 0,-26 1 15,1-1-15,-1 26 16,-26-26-16,26 1 0,-26-1 16,0 0-1,0 0-15,-26-26 32,26-26-32,0 0 0,0 0 15,0-1-15,26-25 0,-26 0 16,26 25-16,0-25 15,-26 26-15,27 0 0,-27-1 16,26 1-16,0 26 16</inkml:trace>
  <inkml:trace contextRef="#ctx0" brushRef="#br0" timeOffset="-2.14748E6">17443 2776 0,'27'-27'0,"-1"27"0,-26-26 16,0 0 0,-26 26-1,-1-26-15,1 26 0,-26 0 16,26 0-16,-1 0 16,-25 26-16,26-26 0,0 26 15,0 0-15,26 1 16,0-1-16,26 0 0,0 0 15,0 0-15,26 1 0,-25-1 16,25 0-16,0 0 16,1 0-16,-27-26 0,0 27 15,0-1-15,0 0 16,-52 0-16,0-26 16,-26 26-16,26-26 0,-27 0 15,1 26-15,-1-26 16,27 0-16,-26-26 0,52 0 15,0 0 1,26 0-16</inkml:trace>
  <inkml:trace contextRef="#ctx0" brushRef="#br0" timeOffset="-2.14748E6">17705 2776 0,'26'0'0,"-26"-27"16,27 54 31,-1-27-47,0 26 15,0 0-15,0 0 16,-26 0-16,27 27 0,-1-27 16,0 0-16,-26 0 15,26 1-15,-26-1 16</inkml:trace>
  <inkml:trace contextRef="#ctx0" brushRef="#br0" timeOffset="-2.14748E6">17915 2592 0,'0'-26'0,"-26"0"0,26 0 15,-27 26-15,1 0 31,26 26-31</inkml:trace>
  <inkml:trace contextRef="#ctx0" brushRef="#br0" timeOffset="-2.14748E6">18229 2671 0,'26'0'16,"0"0"-16,-52 0 15,0 0 1,26 26-16,-26-26 16,26 26-16,-26 0 15,26 1-15,-27-1 0,27 0 16,0 0-16,27 0 0,-27 1 16,78 51-1,-52-78-15,0 26 16,1-26-16,-1 0 0,0 0 15,0 0-15,-26-26 0,26 0 16,-26 0-16,0 0 16,0-1-16,0-25 0,-26 26 15,0-27-15,0 27 16,0-26-16,-1 26 0,1 26 16,26-26-16,-26 26 0,0 0 15,26 26-15,-26-26 16,26 26-16,0 0 0,0 0 15,0 0 1,0 1-16,26-1 0,0 0 16,0-26-1,0 0 1,1 0-16,-1-26 0,-26 0 16,78-27-1,-51 27-15,-1 0 16,0 0-16,0 26 0,0-26 15,1 26-15,-1 26 16,0 0 0,-26 0-16,26 53 15,0-53 1,-26 0-16,26 0 16,-26 0-1,27-26-15,-1 0 16,0-26-1,0 0-15,0 0 16,1 0 0,-1 26-16,0-27 0,0 27 15,0 0-15,-26 27 16,27-1-16,-27 0 16,0 0-16,26 0 0,-26 1 15,0 25-15,26-26 0,-26 0 16,26 1-1</inkml:trace>
  <inkml:trace contextRef="#ctx0" brushRef="#br0" timeOffset="-2.14748E6">19145 2147 0,'-26'-26'0,"0"-26"16,0 25-16,0 1 0,-27 0 15,1-26-15,0 26 16,-1-1-16,1 27 0,-27-26 15,1 0-15,-27 26 0,26-26 16,-52 26-16,27 0 16,-27 0-16,0 0 0,0 0 15,0 0-15,0 0 16,0 0-16,-26 26 0,26-26 16,0 26-16,0 0 0,0 1 15,27-1-15,-27 26 16,26 0-16,0-25 0,0 25 15,1 0-15,25 1 16,-104 52-16,104-53 16,1 0-16,-27 1 0,53-1 15,-27 0-15,27-25 16,-1 25-16,1 0 0,26-26 16,0 79-1,26-52-15,26-27 16,0 26-16,0-26 0,0 1 15,1 25-15,-1 0 16,0-26-16,26 27 0,1-27 16,-1 26-16,0 1 0,1-1 15,-1-26-15,27 27 16,-27-27-16,27 0 0,-1 0 16,79 27-1,-78-27-15,-1 0 0,27 0 16,0-26-16,0 0 15,26 26-15,-1-26 0,1 0 16,0 0-16,0 0 0,0 0 16,0-26-16,0 26 15,0 0-15,0-26 0,-26 26 16,-1-26-16,1 26 0,0-26 16,0-1-16,-27 1 15,1 0-15,-1 0 0,1 0 16,26 0-16,-53-1 15,53 1-15,-27 0 0,1 0 16,-1 0-16,-25-1 0,25 1 16,-25-26-16,25 26 15,-52-1-15,27 1 0,-27-26 16,0 26-16,0-27 16,1 1-16,-27 0 0,0-1 15,0-25 1,-27-53-16,-25 52 0,0 27 15,-1-27-15,-52 1 0,1-1 16,-27 27-16,-52-27 16,-1 27-16,-25-1 0,-53 1 15,0 26-15</inkml:trace>
  <inkml:trace contextRef="#ctx0" brushRef="#br0" timeOffset="-2.14748E6">16710 498 0,'-26'0'31,"26"26"-15,0 0-1,0 0 1,0 0 0,26 0-16,-26 1 15,0-1-15,0 26 0,26-26 16,-26 1-16,0-1 15,0 0-15,0 0 16,0 0 0,0-52-1,0 0 1,0 0-16,0 0 16,27-27-16,-27 27 15,0 0-15,0-27 0,0 27 16,0-26-16,0 26 15,0 0-15,0-27 0,0 27 16,0 52 15,-27 0-31,27 1 0,0-1 16,0 0-16,0 0 16,0 0-16,0 0 0,0 1 15,0-1-15,0 0 16,0 0-16,0 0 0,0 1 15,0-1-15,27-26 47,-27-26-31</inkml:trace>
  <inkml:trace contextRef="#ctx0" brushRef="#br0" timeOffset="-2.14748E6">16501 1335 0,'0'-26'16,"-26"26"-16,26-26 0,0 52 62,0 0-46,0 1-16,0-1 0,0 0 16,0 0-16,0 27 15,0 25 1,0-52-16,26 27 0,-26-27 16,0 0-16,26-26 15</inkml:trace>
  <inkml:trace contextRef="#ctx0" brushRef="#br0" timeOffset="-2.14748E6">16710 1283 0,'-26'-26'15,"26"0"-15,0 0 0,26 26 16,-26-27-16,0 1 16,26 26-16,-26-26 0,-26 26 31,0 0-15,0 26-16,0-26 15,26 26 1,0 1-16,26-1 15,0 0 1,0-26-16,27 26 16,-27 0-16,0-26 0,0 26 15,0-26-15,-26 27 16,-26-1 0,0-26-1,0 0-15,0 0 0,-1 0 16</inkml:trace>
  <inkml:trace contextRef="#ctx0" brushRef="#br0" timeOffset="-2.14748E6">16972 1047 0,'-26'0'15,"0"0"1,-1 0-1,27 27-15,0-1 16,0 0-16,0 0 16,0 0-16,27 1 15,-1-1-15,0 0 0,-26 0 16,26 0-16,0-26 0,-26 26 16</inkml:trace>
  <inkml:trace contextRef="#ctx0" brushRef="#br0" timeOffset="-2.14748E6">16972 1257 0,'0'-26'0,"0"0"15,0-1 1,26 27-16,0 0 16,1-26-16,-1 26 0,26 0 15,-26 0-15</inkml:trace>
  <inkml:trace contextRef="#ctx0" brushRef="#br0" timeOffset="-2.14748E6">16710 707 0,'0'26'93,"26"-26"-93,1 0 0,-1 0 16,26 0-16,0 26 0,1-26 16,52 0-16,-1 0 15,27 0-15,0 0 0,26 27 16,0-27-16,1 0 0,25 0 16,-26 0-16,0 0 15,0 0-15,-26 0 0,131 0 16,-157 0-1,-1 0-15,1 0 0,0 0 16,-27 0-16,106 0 16,-132 0-1,-26 0-15,1 0 0,-27-27 47,-27 27-47,1 0 16,0 0 31</inkml:trace>
  <inkml:trace contextRef="#ctx0" brushRef="#br0" timeOffset="-2.14748E6">19512 628 0,'-26'-26'0,"0"26"16,-1 0-1,54 0 16,-27 26-15,26-26 0,-26 27-1,26-27 1,-26 26-16,0 0 16,26 0-1,-26 0-15,0 1 0,0-1 16,0 0-16,26 0 0,-26 0 15,0 27-15,0-27 16,0 0-16,0 0 16,0-52 31,0 0-32,0 0-15,0 0 16,0-1-16,0 1 0,27 0 15,-27 0-15,0 0 16,0-27-16,0 27 0,0 0 16,0 0-1,0 52 17,0 0-32,0 0 15,0 0-15,0 27 0,0-27 16,0 0-16,26 0 15,-26 1-15,0-1 16,0 0-16,26 0 16,-52-52 46,26 0-46</inkml:trace>
  <inkml:trace contextRef="#ctx0" brushRef="#br0" timeOffset="-2.14748E6">19774 864 0,'0'-26'0,"-26"26"15,26-26-15,0 0 16,0-1 0,26 1 15,0 26-15,26 0-16,1 0 0,-1 0 15,27-26-15,25 26 0,1 0 16,157 0-1,-105 0-15,-26 0 16,26 0-16,0 0 0,0 0 16,1 0-16,-27 0 0,26 0 15,-26 0-15,-1 0 16,106 0-16,-131 0 16,0 0-16,-1 0 0,-25 0 15,-27 0-15,27 0 16,-53 0-16,26-26 0,-25 26 15,-1 0-15,0 0 16,0 0 0,-52 0 62,26-26-31</inkml:trace>
  <inkml:trace contextRef="#ctx0" brushRef="#br0" timeOffset="-2.14748E6">22838 498 0,'-27'0'15,"1"0"-15,0 0 16,0-27-16,0 27 16,26 27-1,26-1 1,-26 0-16,26 26 15,0-26-15,-26 27 16,26-27-16,-26 0 0,27 0 16,-27 1-16,0-1 15,26 0-15,-26 0 0,0 0 16,-26-26 0,-1 0-1,27-26 1,0 0-16,-26 0 15,26 0-15,0-1 16,0 1-16,-26 0 0,26-26 16,0 25-16,0 1 15,0 0-15,0 0 0,0 0 16,26 52 15,-26 26-31,26-26 16,-26 1-16,0-1 15,0 26-15,27-26 0,-27 1 16,0-1-16,0 0 16,0 0-16,0 0 0</inkml:trace>
  <inkml:trace contextRef="#ctx0" brushRef="#br0" timeOffset="-2.14748E6">22942 655 0,'-26'0'32,"26"26"-1,26-26-15,1 0-1,51 0 1,-26 26-16,27-26 0,-27 0 15,53 0-15,0 0 0,0 0 16,-1 0-16,1-26 0,26 26 16,-26 0-16,26-26 15,-27 26-15,1 0 0,-26-27 16,25 27-16,-25 0 16,0-26-16,-1 26 0,-25 0 15,25 26-15,-26-26 0,1 27 16,25-27-1,-25 26-15,25-26 0,-25 26 0,-1-26 16,0 26-16,-25-26 0,25 0 16,-26 0-16,0 0 15,1-26-15,-1 26 32,-26-26-32,26 26 15,0 0 1,0 0 15,-26-26 47,-26-1-62</inkml:trace>
  <inkml:trace contextRef="#ctx0" brushRef="#br0" timeOffset="-2.14748E6">25456 445 0,'-26'0'16,"0"0"-1,26 26 1,0 1-16,0-1 16,26-26-16,-26 26 15,26 0-15,0 0 16,-26 0-16,27 27 16,-27-1-16,26-26 15,-26 1-15,0 25 0,0-26 16,0 0-16,0 1 0,0 25 15,0-26 1,0 0-16,-26-26 16,26 26-16,0-52 31,0 0-31,0 0 16,0 0-16,0 0 15,0-1-15,0-25 0,0 26 16,0 0-16,0-27 0,0 27 15,0 0-15,0 0 16,0-1-16,0 1 0,-27 26 31,27 26-15,-26-26-16,26 27 16,0 25-16,0-26 15,0 0-15,0 1 0,-26-1 16,26 0-1</inkml:trace>
  <inkml:trace contextRef="#ctx0" brushRef="#br0" timeOffset="-2.14748E6">17522 131 0,'0'-26'31,"0"0"0,0-1-15,26 27-1,0-26 1,0 26 0,1 0-16,-1 0 15,0 0-15,26-26 16,-25 26-16,-1 0 0,0 0 16,0 0-16,-26 26 0,0 0 15,0 1 1,0-1-16,-26 0 0,0 0 15,0 0-15,-27 27 16,27-27-16,0 0 0,0 0 16,-1 0-16,1 1 0,0-1 15,26 0-15,-26 0 16,26 0 0,26-26-1,0 0-15,0 0 16,1 0-16,25-26 15,-26 26-15,0 0 16,27 0-16,-27 0 0,0 0 16,0 0-16,1 0 15,-1 0 1</inkml:trace>
  <inkml:trace contextRef="#ctx0" brushRef="#br0" timeOffset="-2.14748E6">18046 236 0,'-27'0'15,"27"-27"1,0 54 31,0-1-32,27 0-15,-27 0 16,0 0-16,0 1 16,26-27-16,-26 26 0,26 0 15,-26 0-15,0 0 16,26-26-16,0 0 31,-26-26-15,0 0-16,27 26 0,-27-26 15,26 0-15,-26-1 16,26 1-16,-26 0 0,0 0 16,26 0-16,-26-1 15,26 27-15,-26 27 31,0-1-31,26 0 16,-26 0-16,0 0 16,27-26-16,-27 27 0,26-1 15,0-26 1,26 26-16,-25-26 16,-1-26-1,-26 0-15,26 26 0,-26-27 16,0 1-16,0 0 0,0-26 15,0 25-15,0 1 16,-26 0-16,26 0 0,-26 0 16,-1 26-1,1 26 1,26 0-16,0 0 16,0 0-16,26 1 15</inkml:trace>
  <inkml:trace contextRef="#ctx0" brushRef="#br0" timeOffset="-2.14748E6">19591 707 0,'0'-26'0,"0"0"16,-27 26-16,27-27 15,0 54 17,0-1-32,0 0 15,0 0-15,0 0 0,0 1 16,0-1-16,0 26 15,0-26-15,0 27 0,0 25 16,0-52-16,0 1 16,0-1-16,0 0 15,27 0-15,-27 0 16,0-52 0,0 0-1,26 0-15,-26 0 0,0-1 16,0-25-16,26 0 15,-26-1-15,0 27 0,0-26 16,0-1-16,0 1 16,0 26-16,0 0 0,-26-1 15,26 1-15,0 52 16,0 1 0,0-1-16,0 0 0,0 0 15,0 0-15,0 27 16,0-27-16,26 26 0,-26-25 15,0-1-15,26 26 0,-26-26 16,0 0-16,0 1 16,0-54 31,0 1-47,0 0 15,-26-26 1,26 26-16,0-27 0,0 27 15,0-26-15,0 25 0,0 1 16,0 0-16,0 0 16,0 52-1,0 0 1,0 0-16,26 27 0,-26-27 16,0 26-16,0-25 15,0 25-15,0-26 0</inkml:trace>
  <inkml:trace contextRef="#ctx0" brushRef="#br0" timeOffset="-2.14748E6">19355 1388 0,'26'0'0,"-26"26"78,0 0-78,26 0 0,-26 1 16,0-1-16,26 0 15,-26 26-15,0 1 0,0-27 16,0 26-16,0-26 0,0 27 15,0-27-15,0 0 16,27 0-16,-27 1 16</inkml:trace>
  <inkml:trace contextRef="#ctx0" brushRef="#br0" timeOffset="-2.14748E6">19695 1362 0,'-26'0'31,"26"26"0,0 0-15,0 0-16,0 0 15,0 1-15,0-1 0,0 0 16,0 0 0,0 0-16,0 1 15,26-27 1,1 0 0,25 0-1,-26-27-15,0 1 16,0 26-16,1 0 15,-1-26-15,-26 0 16,0 0 0,0-1-1,-26 27 1,26-26-16,0 0 16,0 52 30,26 0-46,-26 1 16,0-1-16,0 26 0,0-26 16,0 1-16,26-1 0,-26 0 15,0 0-15,0 0 16,0 0-16,0 1 0</inkml:trace>
  <inkml:trace contextRef="#ctx0" brushRef="#br0" timeOffset="-2.14748E6">20167 1126 0,'-27'-26'16,"1"26"-1,0 0-15,26 26 16,0 0-1,0 0-15,0 1 16,26-1-16,-26 0 0,26 0 16,1 0-16,-1 0 15,-26 1-15,0-1 16,0 0-16,-26-26 16</inkml:trace>
  <inkml:trace contextRef="#ctx0" brushRef="#br0" timeOffset="-2.14748E6">20036 1257 0,'0'-26'16,"0"0"15,26 26-31,0 0 0,0 0 16,0 0-1,1 0-15,-1 0 0,0-27 16,0 27-16,0 0 16,1-26-16,-27 0 15,0 0 1,-27 26 0,27-26-16,0 52 46,0 0-46,0 0 16,0 0-16,0 1 0,27-1 16,-27 0-16,0 0 0,0 0 15,0 0-15,26 1 16,-26-1-16,26-26 31,-26-26-31,26-1 16,-26 1-16,26 0 15,27-26 1,-27 52-16,0 0 16,0 26-16,0 0 15,1 0-15,-1 27 16,0 25 0,0-25-16</inkml:trace>
  <inkml:trace contextRef="#ctx0" brushRef="#br0" timeOffset="-2.14748E6">22471 1335 0,'-26'-26'0,"0"0"16,-1 0-16,27 0 15,0 0-15,27-1 16,-1 27-16,0-26 16,0 26-16,27 0 0,-1 0 15,-26 0-15,26 0 16,1 26-16,-27 1 0,0-1 15,-26 0 1,0 0-16,0 0 0,-26 0 16,0 1-16,-53-1 15,53-26-15,0 0 16,0 26-16,0-26 0,-1 0 16,1 0-16,52 0 31,1 0-31,-1 0 15,0 26-15,0-26 0,26 0 16,-25 26-16,-1-26 0,26 27 16,-26-27-16,-26 26 15,27 0-15,-27 0 16,0 0-16,-27 1 0,1-1 0,0 0 16,-26-26-16,-1 26 15,27-26-15,-26 26 16,-1-26-16,1 0 0,26 0 15,0-26-15,-1 26 0,1-26 16,26 0-16,0 0 16</inkml:trace>
  <inkml:trace contextRef="#ctx0" brushRef="#br0" timeOffset="-2.14748E6">23047 1362 0,'-26'0'15,"0"0"-15,0 0 16,-1 0-1,27 26 1,-26 0-16,26 0 16,0 27-16,26-27 15,-26 0-15,27 0 16,25 0 0,-26 1-16,0-27 0,0 26 15,1-26-15,-1 0 0,-26-26 16,26 26-16,0-27 0,-26 1 15,0 0-15,0 0 16,0 0-16,0-1 0,-26 1 16,0 0-16,0 0 0,-1 0 15,1-1-15,0 27 16,0 0-16</inkml:trace>
  <inkml:trace contextRef="#ctx0" brushRef="#br0" timeOffset="-2.14748E6">23283 1074 0,'0'-27'15,"-26"1"-15,26 0 16,0 52-1,26 0 1,-26 1-16,0-1 0,0 0 16,26 0-16,-26 0 15,0 1-15,0 25 16,0-26-16</inkml:trace>
  <inkml:trace contextRef="#ctx0" brushRef="#br0" timeOffset="-2.14748E6">23230 1178 0,'-26'-26'0,"0"26"15,26-26-15,26 26 32,0 0-32,1 0 15,-1-26-15,0 26 0,0 0 16,26 0-16,-25 0 15,-1 0-15,0 0 0,-26-26 16,26 26 0,-26-27-16,0 1 15,0 0 1,0 52 31,26 0-32,-26 1 1,0-1-16,27-26 16,-27 26-16,26-26 31,-26-26-15,0 0-16,26 26 0,-26-27 15,0 1-15,26 26 16,-26-26-16,26 26 0,27 26 15,-27-26 1,-26 26-16,26 1 0,0 25 16,0-26-16,-26 27 0,0-27 15</inkml:trace>
  <inkml:trace contextRef="#ctx0" brushRef="#br0" timeOffset="-2.14748E6">19643 2069 0,'-26'0'16,"26"26"-16,26-26 31,0 0-15,0-26-1,1 26-15,-1 0 16,26 0-16,-26 0 0,27-27 16,-27 27-16,26 0 0,1 0 15,-1 0-15,-26 0 16,26 0-16,-25-26 0,-1 26 16,0 0-16</inkml:trace>
  <inkml:trace contextRef="#ctx0" brushRef="#br0" timeOffset="-2.14748E6">19695 2226 0,'0'26'31,"27"-26"0,-1 0-31,78 0 16,-51 0-16,-1 0 16,27 0-16,-1 0 15,-25 0-15,25 0 0,-25 0 16,-1 0-16,-26 0 0,0 0 16</inkml:trace>
  <inkml:trace contextRef="#ctx0" brushRef="#br0" timeOffset="-2.14748E6">19852 9374 0,'0'-26'31,"27"26"-15,-27 26 0,26 27-1,-26-27 1,0 0-16,0 0 0,0 1 16,26 25-16,-26-26 15,0 0-15,0 0 0,0 1 16,0-1-16,0 0 15,0 0-15,0 0 16</inkml:trace>
  <inkml:trace contextRef="#ctx0" brushRef="#br0" timeOffset="-2.14748E6">20219 9374 0,'26'-26'16,"-26"0"-16,0 0 16,0 52 15,0 0-15,0 0-16,0 1 15,0-1 1,26 0-16,-26 0 0,0 0 15,0 1 1,27-27 31,-1 0-31,0 0-1,0-27-15,0 27 16,1 0-16,-1 0 15,-26-26-15,26 26 16,-26-26 0,26 0-16,-26 0 15,0-1 1,0 1 0,0 0-16,0 52 46,0 0-30,0 1-16,0-1 0,0 0 16,0 26-16,26-25 0,-26-1 15,0 26-15,26-26 16,-26 0-16,0 1 16,27-27-16</inkml:trace>
  <inkml:trace contextRef="#ctx0" brushRef="#br0" timeOffset="-2.14748E6">20821 9165 0,'26'0'0,"-26"-26"15,0 52 16,0 0-31,0 0 16,0 1-16,0-1 16,0 0-16,0 0 15,0 0-15,0 0 0,0 1 16</inkml:trace>
  <inkml:trace contextRef="#ctx0" brushRef="#br0" timeOffset="-2.14748E6">20717 9296 0,'-27'-26'0,"1"26"15,52 0 17,1 0-17,-1 0-15,0 0 16,0 0-16,0 0 0,0 0 15,1-26-15,-1-1 16,0 27 0,-26-26-16,0 0 15,26 26 1,-26-26-16,26 26 31,-26 26 16,0 0-31,0 0-16,0 1 15,0-1-15,0 0 16,27-26 0,-1-26 15,-26 0-16,26 26-15,-26-27 16,26 27-16,-26-26 0,26 26 16,-26 26-1,27-26-15,-27 27 16,0-1-16,0 26 16,0-26-16,26 0 15,-26 1-15</inkml:trace>
  <inkml:trace contextRef="#ctx0" brushRef="#br0" timeOffset="-2.14748E6">21214 8929 0,'-26'-26'0,"-26"0"16,-27 0-16,0 0 0,-25 26 16,-1 0-16,-26 0 15,0 0-15,0 0 0,-26 26 16,26 0-16,0 0 16,26 0-16,-25 27 0,51-1 15,-26 0-15,-26 79 16,79-78-1,26 25-15,-27-25 0,27 25 0,26-25 16,-26-1-16,26 0 0,0 27 16,26-27-16,-26 1 15,53-1-15,-27 0 0,52 1 16,1-1-16,-1-26 16,27 27-16,0-27 0,26 0 15,0-26-15,0 0 16,26 0-16,-26 0 0,0 0 15,0-26-15,-1 0 0,1-1 16,-26-25-16,0 26 16,-27-26-16,1-1 0,0-25 15,-27 25-15,0-25 16,-25-1-16,-1-26 0,-26 27 16,0-1-16,-26 1 0,-1-1 15,-25 1-15,0 25 16,-1 1-16,-25-1 0,-27 1 15,26 26-15,-25 0 16,-27 0-16,26 26 0,0-27 16,0 27-16,1 0 0,-1 0 15</inkml:trace>
  <inkml:trace contextRef="#ctx0" brushRef="#br0" timeOffset="-2.14748E6">15034 10579 0,'26'0'0,"1"0"31,-1 0-31,0 26 0,0-26 32,0 0-1,1 0-16,-1 0 1,0-26 0,53 26-16,-53 0 0,0-26 15,0 26-15,0 0 0,0 0 16,1-26-16,-54 26 47,1 0-47,0 26 15,-26-26-15,26 0 16,-1 0-16,-25 26 16,26-26-16,0 0 0,-27 0 15,27 0-15,0 0 0,0 0 16,-1 0-16,1 0 16,0 0-16,0 0 15,26 26 16,0 0 1,0 1-17,26-27 1,-26 26-16,0 0 16,0 0-16,26 0 15,-26 27 1,0-27-16,0 0 15,0 0 1,0-52 47,26 26-63,-26-26 15,27 26-15,-1-26 16,0 26-16,-26-27 15,26 27-15,0 0 16,27 0-16,-27 0 0,0 27 16,0-27-16,1 0 0,-1 26 15,0-26-15,-26 26 16,26-26-16,-26 26 16,26-26-16,-26 26 0,0 1 15,0-1 1,0 0-16,0 0 15,-26-26-15,0 26 16,0-26 0,0 0-16,-1 0 0,1 0 15,0 0 1,0 0-16,0 0 0,-1-26 16,1 26-1</inkml:trace>
  <inkml:trace contextRef="#ctx0" brushRef="#br0" timeOffset="-2.14748E6">15453 10265 0,'0'-26'0,"-26"26"16,26-27-16,-26 27 15,0 0 1,0 0 0,-1-26-16,1 26 15,0 0-15,0 0 16,0 0-16,-1 0 0,1 0 15,-26 0-15,26 0 0,-27 0 16,27 0-16,-26 0 16,-1 26-16,27-26 0,-26 27 15,-1-1-15,27 26 16,-26-26-16,26 27 0,0-27 16,-1 26-16,1 27 0,0-27 15,26 1-15,-26-1 16,26 0-16,0 1 0,0-1 15,0 0-15,0 1 0,0-27 16,26 26-16,-26-25 16,26 25-16,0-26 0,27 26 15,-27-25-15,0-1 16,26 0-16,1 0 0,-27-26 16,26 26-16,1 1 15,-1-27-15,-26 0 0,27 26 16,-1-26-16,-26 0 0,27 0 15,-1 0-15,-26-26 16,27 26-16,-27-27 0,26 27 16,-26-26-16,27-26 15,-27 26-15,0-1 0,26-25 16,-25 26-16,-1-26 0,-26-1 16,26 1-16,-26-1 15,0 1-15,0 0 0,0-1 16,0 1-16,-26 0 15,0 25-15,-1-25 0,1 0 16,0-1-16,-26 27 0,-1-26 16,1 25-16,0 1 15,25 0-15,-25 0 0,0 0 16,25 26-16,1-26 0,0 26 16,0 0-16,0 0 31</inkml:trace>
  <inkml:trace contextRef="#ctx0" brushRef="#br1" timeOffset="-2.14748E6">20533 7829 0,'0'-26'0,"0"52"156,26 1-140,-26-1-1,27 0-15,-27 0 16,26 0 0,-26 1-16,26-1 0,-26 26 15,26 27 1,0-53-16,-26 0 16,27 0-16,-27 0 0,0 1 15,26-27-15,-26 26 16,0 0-16,0 0 15,26-26 1,-26 26-16,26-26 31,0 0 16,0 0-47,-26 27 0,27-27 16,25 0-16,-26 0 0,27 26 15,25-26-15,-25 0 16,25 0-16,105 26 16,-78-26-16,0 0 15,0 0-15,-1 26 0,1-26 16,0 0-16,0 26 0,-27-26 16,27 27-16,-27-27 15,1 0-15,26 26 0,-53-26 16,27 26-16,-1-26 15,-25 0-15,-1 26 0,53-26 16,-79 0 0,0 26-16,0-26 0,0 0 15,1 0-15,-27 26 78,0 1-46,0-1-32,0 0 15,0 0 1,26 0-16,-26 1 16,0-1-16,0 0 0,0 0 15,26 26-15,-26-25 16,0-1-16,0 26 0,26-26 15,-26 27-15,26-1 0,-26-26 16,0 27-16,27-1 16,-27-26-16,0 27 0,26-27 15,-26 26-15,0-26 0,0 27 16,0-27-16,0 26 16,0-26-16,0 27 0,0-1 15,0-26-15,0 27 16,0-27-16,0 26 0,0-25 15,0 25-15,0 26 16,0-51-16,0-1 16,0 0-16,0 0 0,0 0 15,0 27-15,0-27 16,0 0-16,0 0 0,0 0 16,-26 1-16,26-1 0,0 0 15,0 0-15,-27 0 16,27 1-16,0-1 15,0 0 1,-26-26-16,26 26 16,-26-26 15,0 0-15,0 0-1,-1 0-15,1 0 16,0 0-16,0 0 15,0 0-15,0 0 16,-1 0-16,1 0 0,0 0 16,-26 0-16,25 0 15,1 0-15,-26 0 0,-27 0 16,27 0 0,0 0-16,-1 0 0,1 0 15,26 26-15,-27-26 0,1 0 16,0 0-16,-1 0 15,1 27-15,-1-27 0,-25 0 16,25 0-16,-25 0 0,26 0 16,-27 0-16,27 26 15,-27-26-15,1 0 0,25 0 16,-25 0-16,25 26 16,-25-26-16,25 0 0,1 0 15,-27 0-15,-25 26 16,51-26-16,-25 0 15,25 0-15,1 26 0,0-26 16,-1 0-16,1 0 16,-1 0-16,1 0 0,0 0 15,-1 0-15,1 0 0,-27 0 16,27 0-16,0 0 16,-1 0-16,27 0 0,-26 0 15,-1 0-15,1 0 0,0 0 16,-1 0-16,1 0 15,0 0-15,-1 0 0,27 26 16,0-26-16,-27 0 16,27 0-16,0 0 0,0 0 15,0 0-15,-1 0 16,1 0 0,26-26-16,-26 26 0,0 0 15,0 0 1,0 0-16,-1 0 15,-25 0 1,26 26-16,0-26 0,-1 0 16,1 0-16,0 0 15,0 0 1,26 27 125,0-1-126,0 0 1,-26 0-16,26 0 15,0 1 1,-26-1-16,26 0 16,0 0-16,0 0 15,0 1-15,0-1 16,0 0-16,-27-26 0,27 26 16,0 0-16,0 0 15,-26-26-15,26 27 16,-26-1-1,0-26 1,26 26-16,0 0 78,-26-26-47,26 26 1,0-52 46,-27 0-63,1 0 1</inkml:trace>
  <inkml:trace contextRef="#ctx0" brushRef="#br1" timeOffset="-2.14748E6">18753 10998 0,'0'26'31,"0"0"0,0 1-15,0-1-1,0 0 1,0 0-16,0 0 0,0 0 16,0 1-16,0-1 0,0 0 15,0 0 1,0 0-16,0 1 0,0-1 16,0 0-1,0 0 1,0 0-1,26-52 32,0 26-31,26-26-16,1 26 0,-27 0 16,26-26-16,1 26 15,-1 0-15,-26-26 0,27 26 16,-27 0-16,0 0 15,0 0-15,0 0 0,1 0 16,-54 0 47</inkml:trace>
  <inkml:trace contextRef="#ctx0" brushRef="#br1" timeOffset="-2.14748E6">23937 9348 0,'27'0'16,"-1"0"31,-26-26-32,0 0 1,0 0 0,-26 26-1,-1 0 1,1 0-16,0 0 15,-26 0-15,25 26 16,1-26-16,26 26 0,-26 0 16,0 0-16,26 1 15,0-1-15,-26 0 0,26 0 16,0 0-16,0 1 0,0-1 16,0 0-1,26 0-15,0-26 16,0 0-1,0 0-15,1-26 16,-1 26-16,0-26 0,-26 0 16,26-1-16,-26 1 15,0 0-15,26 0 16,-26 0-16,0-1 0,0 1 16,0 0-1,0 52 16,0 0-15,27 1-16,-27-1 16,0 0-16,26 0 15,-26 0-15,26 1 16,-26-1 0,26 0-16,-26 0 15,26-26 1</inkml:trace>
  <inkml:trace contextRef="#ctx0" brushRef="#br1" timeOffset="-2.14748E6">24147 9348 0,'0'-26'16,"0"52"15,0 0-15,0 1-1,0-1 1,26 0-16,-26 0 16,0 0-16,26 1 15,-26-1-15,0 0 16,26 0-1,1-26 1,-1-26 0,0 0-16,-26 0 15,26-1-15,0 1 16,-26 0-16,0 0 16,0 0-16,0-1 15,0 1-15,-26 0 0,0 26 47,26 26-31,0 0-1</inkml:trace>
  <inkml:trace contextRef="#ctx0" brushRef="#br1" timeOffset="-2.14748E6">24566 9086 0,'0'-26'0,"-26"26"16,26 26 0,0 1-1,0-1-15,0 0 16,0 0-16,0 0 15,26 27-15,-26-27 0,26 0 16,-26 26-16,26-25 16,-26-1-16,0 0 0,0 0 15,26 0-15,-26 1 0,0-1 16</inkml:trace>
  <inkml:trace contextRef="#ctx0" brushRef="#br1" timeOffset="-2.14748E6">24513 9374 0,'-26'0'0,"52"0"32,1 0-17,-1 0 1,0 0-16,26 0 15,-25 0-15,-1 0 16,79-26 0,-79 26-16,0 0 0,0-26 15,-52 26 17,0 0-17,0 0-15,-1 0 16,27 26-16,-26-26 15,26 26-15,0 1 16,0-1-16,0 0 16,0 0-16,26 0 0,1 1 15,-1-27 1,0 26-16,0-26 0,0 0 16,0-26-16,1 26 15,-1-27-15,0 1 0,-26 0 16,0 0-16,0 0 15,0-1-15,0 1 16,0 0-16,-26 26 16,0-26-16,-1 26 0,1 0 15,0 0-15,0 0 16,0 0-16,26 26 0</inkml:trace>
  <inkml:trace contextRef="#ctx0" brushRef="#br1" timeOffset="-2.14748E6">25063 9244 0,'-26'0'0,"26"26"46,0 0-46,0 0 16,0 0 0,0 0-16,26 1 0,-26-1 15,0 0-15,0 0 0,0 0 16,0 1 0,0-1-16,0 0 15,0-52 16,0 0-31,0-1 16,0 1-16,0 0 16,27 0-16,-27 0 15,0-1-15,0 1 0,0 0 0,26 26 16,-26-26 0,26 52-1,0 0 1,-26 0-16,26-26 15,-26 27-15,0-1 0,26 0 16,-26 0 0,0 0-16,27-26 62,-1-26-62,0-26 16,0 26-1,-26-1-15,26 27 16,-26-26-16,27 26 0,-1 0 16,-26 26-16,26 1 15,-26-1 1,0 0-16,0 0 0,0 0 16,0 1-16,26-1 15,-26 0-15,0 0 16</inkml:trace>
  <inkml:trace contextRef="#ctx0" brushRef="#br1" timeOffset="-2.14748E6">25770 9453 0,'-26'0'31,"26"-26"-31,0 0 16,-26 26 0,26-27-1,-26 27 1,0 0 0,-1 27-1,1-27-15,26 26 16,-26 0-16,26 0 15,0 0 1,0 1-16,0-1 16,26 0-1,0-26-15,1 0 16,-1-26 0,0 26-16,-26-26 15,26-1-15,-26 1 16,0 0-16,26 0 15,-26 0 1,0 52 15,0 0-31,0 0 16,27 0 0,-27 1-1,26-27-15,-26 26 0,26-26 16,0 0-16,0 0 0,0 0 15,27 0 1,-27 0-16,-26-26 16,26-1-16,-26 1 0,0 0 15,0 0-15,0-27 16,0 27-16,0-26 0,0 0 16,-26-1-16,26 1 0,0 26 15,-26-27-15,26 27 16,-26 26 15,26 26-31,0 27 0,0-27 16,0 26-16,0-26 0,0 27 15,0-1-15,0-26 16,0 27-16,0-27 0,26 26 16,-26-26-16,0 1 15,26-1-15</inkml:trace>
  <inkml:trace contextRef="#ctx0" brushRef="#br1" timeOffset="-2.14748E6">25927 9374 0,'-26'0'16,"26"-26"-1,26 26 1,1 0-16,-1 0 15,0 0-15,0 0 16,0 0-16,1 0 0,25 0 16,-26 0-16,0 0 15,27 0-15,-27 0 0,0 0 16,0-26-16,0 26 0,1 0 16,-27-26-16,26 26 15,-26-26-15,0 0 16,-26 26-1,-1 0 1,1 0-16,-26 0 0,26 0 16,0 0-16,-1 0 15,27 26-15,-26-26 16,26 26-16,0 0 0,0 0 16,26 0-16,1 1 0,-27-1 15,52 0-15,-26 0 16,0 0-16,27-26 0,-27 27 15,26-27-15,-26 0 0,1 0 16,-1 0-16,0 0 16,0-27-16,-26 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www.pngall.com/blocked-png" TargetMode="External"/><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031325"/>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Understanding How to deliver Fiori Apps</a:t>
            </a:r>
          </a:p>
          <a:p>
            <a:pPr marL="285750" indent="-285750">
              <a:buFont typeface="Arial" panose="020B0604020202020204" pitchFamily="34" charset="0"/>
              <a:buChar char="•"/>
            </a:pPr>
            <a:r>
              <a:rPr lang="it-IT" dirty="0">
                <a:solidFill>
                  <a:srgbClr val="242424"/>
                </a:solidFill>
              </a:rPr>
              <a:t>Deploying the App to ABAP Enviornment</a:t>
            </a:r>
          </a:p>
          <a:p>
            <a:pPr marL="285750" indent="-285750">
              <a:buFont typeface="Arial" panose="020B0604020202020204" pitchFamily="34" charset="0"/>
              <a:buChar char="•"/>
            </a:pPr>
            <a:r>
              <a:rPr lang="it-IT" dirty="0">
                <a:solidFill>
                  <a:srgbClr val="242424"/>
                </a:solidFill>
              </a:rPr>
              <a:t>Introduciton to Fiori Launchpad</a:t>
            </a:r>
          </a:p>
          <a:p>
            <a:pPr marL="285750" indent="-285750">
              <a:buFont typeface="Arial" panose="020B0604020202020204" pitchFamily="34" charset="0"/>
              <a:buChar char="•"/>
            </a:pPr>
            <a:r>
              <a:rPr lang="it-IT" dirty="0">
                <a:solidFill>
                  <a:srgbClr val="242424"/>
                </a:solidFill>
              </a:rPr>
              <a:t>Why we need a Launchpad</a:t>
            </a:r>
          </a:p>
          <a:p>
            <a:pPr marL="285750" indent="-285750">
              <a:buFont typeface="Arial" panose="020B0604020202020204" pitchFamily="34" charset="0"/>
              <a:buChar char="•"/>
            </a:pPr>
            <a:r>
              <a:rPr lang="it-IT" dirty="0">
                <a:solidFill>
                  <a:srgbClr val="242424"/>
                </a:solidFill>
              </a:rPr>
              <a:t>How to Access Launchpad</a:t>
            </a:r>
          </a:p>
          <a:p>
            <a:pPr marL="285750" indent="-285750">
              <a:buFont typeface="Arial" panose="020B0604020202020204" pitchFamily="34" charset="0"/>
              <a:buChar char="•"/>
            </a:pPr>
            <a:r>
              <a:rPr lang="it-IT" dirty="0">
                <a:solidFill>
                  <a:srgbClr val="242424"/>
                </a:solidFill>
              </a:rPr>
              <a:t>Basic Terms related to Launchpad</a:t>
            </a:r>
          </a:p>
          <a:p>
            <a:pPr marL="285750" indent="-285750">
              <a:buFont typeface="Arial" panose="020B0604020202020204" pitchFamily="34" charset="0"/>
              <a:buChar char="•"/>
            </a:pPr>
            <a:r>
              <a:rPr lang="it-IT" dirty="0">
                <a:solidFill>
                  <a:srgbClr val="242424"/>
                </a:solidFill>
              </a:rPr>
              <a:t>Relation between Front-End Components</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34" name="Ink 433">
                <a:extLst>
                  <a:ext uri="{FF2B5EF4-FFF2-40B4-BE49-F238E27FC236}">
                    <a16:creationId xmlns:a16="http://schemas.microsoft.com/office/drawing/2014/main" id="{15498C31-7C8F-4FAB-B4D2-124990FF0465}"/>
                  </a:ext>
                </a:extLst>
              </p14:cNvPr>
              <p14:cNvContentPartPr/>
              <p14:nvPr/>
            </p14:nvContentPartPr>
            <p14:xfrm>
              <a:off x="26918" y="113118"/>
              <a:ext cx="12115080" cy="6607080"/>
            </p14:xfrm>
          </p:contentPart>
        </mc:Choice>
        <mc:Fallback>
          <p:pic>
            <p:nvPicPr>
              <p:cNvPr id="434" name="Ink 433">
                <a:extLst>
                  <a:ext uri="{FF2B5EF4-FFF2-40B4-BE49-F238E27FC236}">
                    <a16:creationId xmlns:a16="http://schemas.microsoft.com/office/drawing/2014/main" id="{15498C31-7C8F-4FAB-B4D2-124990FF0465}"/>
                  </a:ext>
                </a:extLst>
              </p:cNvPr>
              <p:cNvPicPr/>
              <p:nvPr/>
            </p:nvPicPr>
            <p:blipFill>
              <a:blip r:embed="rId3"/>
              <a:stretch>
                <a:fillRect/>
              </a:stretch>
            </p:blipFill>
            <p:spPr>
              <a:xfrm>
                <a:off x="17918" y="104118"/>
                <a:ext cx="12132720" cy="6624720"/>
              </a:xfrm>
              <a:prstGeom prst="rect">
                <a:avLst/>
              </a:prstGeom>
            </p:spPr>
          </p:pic>
        </mc:Fallback>
      </mc:AlternateContent>
    </p:spTree>
    <p:extLst>
      <p:ext uri="{BB962C8B-B14F-4D97-AF65-F5344CB8AC3E}">
        <p14:creationId xmlns:p14="http://schemas.microsoft.com/office/powerpoint/2010/main" val="1454910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CFB764-472B-4DEC-8E68-13BFCC646066}"/>
              </a:ext>
            </a:extLst>
          </p:cNvPr>
          <p:cNvSpPr/>
          <p:nvPr/>
        </p:nvSpPr>
        <p:spPr>
          <a:xfrm>
            <a:off x="970961" y="1800520"/>
            <a:ext cx="1687398" cy="2036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3" name="Rectangle 2">
            <a:extLst>
              <a:ext uri="{FF2B5EF4-FFF2-40B4-BE49-F238E27FC236}">
                <a16:creationId xmlns:a16="http://schemas.microsoft.com/office/drawing/2014/main" id="{6B2DEF76-0662-42A2-A05A-3D50B5ED0A11}"/>
              </a:ext>
            </a:extLst>
          </p:cNvPr>
          <p:cNvSpPr/>
          <p:nvPr/>
        </p:nvSpPr>
        <p:spPr>
          <a:xfrm>
            <a:off x="5252301" y="1800520"/>
            <a:ext cx="1687398" cy="2036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29583AB-68E5-48AB-B9A7-F19F747EEC37}"/>
              </a:ext>
            </a:extLst>
          </p:cNvPr>
          <p:cNvSpPr/>
          <p:nvPr/>
        </p:nvSpPr>
        <p:spPr>
          <a:xfrm>
            <a:off x="9533641" y="1800519"/>
            <a:ext cx="1687398" cy="2036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9B97928B-E79E-49A7-A915-0C75DA8F3892}"/>
              </a:ext>
            </a:extLst>
          </p:cNvPr>
          <p:cNvSpPr/>
          <p:nvPr/>
        </p:nvSpPr>
        <p:spPr>
          <a:xfrm>
            <a:off x="2771480" y="2450969"/>
            <a:ext cx="2403835" cy="678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transport</a:t>
            </a:r>
          </a:p>
        </p:txBody>
      </p:sp>
      <p:sp>
        <p:nvSpPr>
          <p:cNvPr id="6" name="Arrow: Right 5">
            <a:extLst>
              <a:ext uri="{FF2B5EF4-FFF2-40B4-BE49-F238E27FC236}">
                <a16:creationId xmlns:a16="http://schemas.microsoft.com/office/drawing/2014/main" id="{AD7B188E-2896-4DD7-B66D-F49054C01936}"/>
              </a:ext>
            </a:extLst>
          </p:cNvPr>
          <p:cNvSpPr/>
          <p:nvPr/>
        </p:nvSpPr>
        <p:spPr>
          <a:xfrm>
            <a:off x="7034752" y="2450969"/>
            <a:ext cx="2403835" cy="678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46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3074654"/>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17158</TotalTime>
  <Words>1125</Words>
  <Application>Microsoft Office PowerPoint</Application>
  <PresentationFormat>Widescreen</PresentationFormat>
  <Paragraphs>157</Paragraphs>
  <Slides>18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1131</cp:revision>
  <dcterms:created xsi:type="dcterms:W3CDTF">2016-07-10T03:33:26Z</dcterms:created>
  <dcterms:modified xsi:type="dcterms:W3CDTF">2022-02-24T15:49:30Z</dcterms:modified>
</cp:coreProperties>
</file>